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84" autoAdjust="0"/>
  </p:normalViewPr>
  <p:slideViewPr>
    <p:cSldViewPr>
      <p:cViewPr varScale="1">
        <p:scale>
          <a:sx n="75" d="100"/>
          <a:sy n="75" d="100"/>
        </p:scale>
        <p:origin x="-36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9F11C1D-B983-4D3D-9A22-F83095CBC7B6}" type="datetimeFigureOut">
              <a:rPr lang="en-US"/>
              <a:pPr>
                <a:defRPr/>
              </a:pPr>
              <a:t>10/1/2012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F8BE65BF-AE03-497E-A366-2A0EAE6BC77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7E4103-F919-4132-A9C1-88482AE6DB04}" type="slidenum">
              <a:rPr lang="en-US"/>
              <a:pPr fontAlgn="base">
                <a:spcBef>
                  <a:spcPct val="0"/>
                </a:spcBef>
                <a:spcAft>
                  <a:spcPct val="0"/>
                </a:spcAft>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D5C60755-872A-4A36-80FD-9B8F09361AC7}" type="datetime1">
              <a:rPr lang="en-US"/>
              <a:pPr>
                <a:defRPr/>
              </a:pPr>
              <a:t>10/1/2012</a:t>
            </a:fld>
            <a:endParaRPr lang="en-US"/>
          </a:p>
        </p:txBody>
      </p:sp>
      <p:sp>
        <p:nvSpPr>
          <p:cNvPr id="5" name="Footer Placeholder 18"/>
          <p:cNvSpPr>
            <a:spLocks noGrp="1"/>
          </p:cNvSpPr>
          <p:nvPr>
            <p:ph type="ftr" sz="quarter" idx="11"/>
          </p:nvPr>
        </p:nvSpPr>
        <p:spPr/>
        <p:txBody>
          <a:bodyPr/>
          <a:lstStyle>
            <a:lvl1pPr>
              <a:defRPr>
                <a:solidFill>
                  <a:srgbClr val="D1EAEE"/>
                </a:solidFill>
              </a:defRPr>
            </a:lvl1pPr>
          </a:lstStyle>
          <a:p>
            <a:r>
              <a:rPr lang="en-US"/>
              <a:t>Knockconan NS Activity PPT 2010</a:t>
            </a:r>
          </a:p>
        </p:txBody>
      </p:sp>
      <p:sp>
        <p:nvSpPr>
          <p:cNvPr id="6" name="Slide Number Placeholder 26"/>
          <p:cNvSpPr>
            <a:spLocks noGrp="1"/>
          </p:cNvSpPr>
          <p:nvPr>
            <p:ph type="sldNum" sz="quarter" idx="12"/>
          </p:nvPr>
        </p:nvSpPr>
        <p:spPr/>
        <p:txBody>
          <a:bodyPr/>
          <a:lstStyle>
            <a:lvl1pPr>
              <a:defRPr/>
            </a:lvl1pPr>
          </a:lstStyle>
          <a:p>
            <a:pPr>
              <a:defRPr/>
            </a:pPr>
            <a:fld id="{EA1C42EB-1DB1-4994-8DB6-337C8EB34A3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7B550D4-C385-421F-968A-D85552F5B166}" type="datetime1">
              <a:rPr lang="en-US"/>
              <a:pPr>
                <a:defRPr/>
              </a:pPr>
              <a:t>10/1/2012</a:t>
            </a:fld>
            <a:endParaRPr lang="en-US"/>
          </a:p>
        </p:txBody>
      </p:sp>
      <p:sp>
        <p:nvSpPr>
          <p:cNvPr id="5" name="Footer Placeholder 21"/>
          <p:cNvSpPr>
            <a:spLocks noGrp="1"/>
          </p:cNvSpPr>
          <p:nvPr>
            <p:ph type="ftr" sz="quarter" idx="11"/>
          </p:nvPr>
        </p:nvSpPr>
        <p:spPr/>
        <p:txBody>
          <a:bodyPr/>
          <a:lstStyle>
            <a:lvl1pPr>
              <a:defRPr/>
            </a:lvl1pPr>
          </a:lstStyle>
          <a:p>
            <a:r>
              <a:rPr lang="en-US"/>
              <a:t>Knockconan NS Activity PPT 2010</a:t>
            </a:r>
          </a:p>
        </p:txBody>
      </p:sp>
      <p:sp>
        <p:nvSpPr>
          <p:cNvPr id="6" name="Slide Number Placeholder 17"/>
          <p:cNvSpPr>
            <a:spLocks noGrp="1"/>
          </p:cNvSpPr>
          <p:nvPr>
            <p:ph type="sldNum" sz="quarter" idx="12"/>
          </p:nvPr>
        </p:nvSpPr>
        <p:spPr/>
        <p:txBody>
          <a:bodyPr/>
          <a:lstStyle>
            <a:lvl1pPr>
              <a:defRPr/>
            </a:lvl1pPr>
          </a:lstStyle>
          <a:p>
            <a:pPr>
              <a:defRPr/>
            </a:pPr>
            <a:fld id="{7048C53C-194D-438D-BADB-B5AD0436D41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5F86AAD-139C-49AB-9C09-DD5E9738C5A6}" type="datetime1">
              <a:rPr lang="en-US"/>
              <a:pPr>
                <a:defRPr/>
              </a:pPr>
              <a:t>10/1/2012</a:t>
            </a:fld>
            <a:endParaRPr lang="en-US"/>
          </a:p>
        </p:txBody>
      </p:sp>
      <p:sp>
        <p:nvSpPr>
          <p:cNvPr id="5" name="Footer Placeholder 21"/>
          <p:cNvSpPr>
            <a:spLocks noGrp="1"/>
          </p:cNvSpPr>
          <p:nvPr>
            <p:ph type="ftr" sz="quarter" idx="11"/>
          </p:nvPr>
        </p:nvSpPr>
        <p:spPr/>
        <p:txBody>
          <a:bodyPr/>
          <a:lstStyle>
            <a:lvl1pPr>
              <a:defRPr/>
            </a:lvl1pPr>
          </a:lstStyle>
          <a:p>
            <a:r>
              <a:rPr lang="en-US"/>
              <a:t>Knockconan NS Activity PPT 2010</a:t>
            </a:r>
          </a:p>
        </p:txBody>
      </p:sp>
      <p:sp>
        <p:nvSpPr>
          <p:cNvPr id="6" name="Slide Number Placeholder 17"/>
          <p:cNvSpPr>
            <a:spLocks noGrp="1"/>
          </p:cNvSpPr>
          <p:nvPr>
            <p:ph type="sldNum" sz="quarter" idx="12"/>
          </p:nvPr>
        </p:nvSpPr>
        <p:spPr/>
        <p:txBody>
          <a:bodyPr/>
          <a:lstStyle>
            <a:lvl1pPr>
              <a:defRPr/>
            </a:lvl1pPr>
          </a:lstStyle>
          <a:p>
            <a:pPr>
              <a:defRPr/>
            </a:pPr>
            <a:fld id="{E33DF083-1082-41F1-87BD-69C51AD5F54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875CBB2-AE1E-43E2-B1C0-7C8165FA28B1}" type="datetime1">
              <a:rPr lang="en-US"/>
              <a:pPr>
                <a:defRPr/>
              </a:pPr>
              <a:t>10/1/2012</a:t>
            </a:fld>
            <a:endParaRPr lang="en-US"/>
          </a:p>
        </p:txBody>
      </p:sp>
      <p:sp>
        <p:nvSpPr>
          <p:cNvPr id="5" name="Footer Placeholder 21"/>
          <p:cNvSpPr>
            <a:spLocks noGrp="1"/>
          </p:cNvSpPr>
          <p:nvPr>
            <p:ph type="ftr" sz="quarter" idx="11"/>
          </p:nvPr>
        </p:nvSpPr>
        <p:spPr/>
        <p:txBody>
          <a:bodyPr/>
          <a:lstStyle>
            <a:lvl1pPr>
              <a:defRPr/>
            </a:lvl1pPr>
          </a:lstStyle>
          <a:p>
            <a:r>
              <a:rPr lang="en-US"/>
              <a:t>Knockconan NS Activity PPT 2010</a:t>
            </a:r>
          </a:p>
        </p:txBody>
      </p:sp>
      <p:sp>
        <p:nvSpPr>
          <p:cNvPr id="6" name="Slide Number Placeholder 17"/>
          <p:cNvSpPr>
            <a:spLocks noGrp="1"/>
          </p:cNvSpPr>
          <p:nvPr>
            <p:ph type="sldNum" sz="quarter" idx="12"/>
          </p:nvPr>
        </p:nvSpPr>
        <p:spPr/>
        <p:txBody>
          <a:bodyPr/>
          <a:lstStyle>
            <a:lvl1pPr>
              <a:defRPr/>
            </a:lvl1pPr>
          </a:lstStyle>
          <a:p>
            <a:pPr>
              <a:defRPr/>
            </a:pPr>
            <a:fld id="{ECF18AA3-9515-4C63-934E-DFA0C27FF1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B7FDFC3-3067-418C-8A8D-4BF6F15AFBFB}" type="datetime1">
              <a:rPr lang="en-US"/>
              <a:pPr>
                <a:defRPr/>
              </a:pPr>
              <a:t>10/1/2012</a:t>
            </a:fld>
            <a:endParaRPr lang="en-US"/>
          </a:p>
        </p:txBody>
      </p:sp>
      <p:sp>
        <p:nvSpPr>
          <p:cNvPr id="5" name="Footer Placeholder 4"/>
          <p:cNvSpPr>
            <a:spLocks noGrp="1"/>
          </p:cNvSpPr>
          <p:nvPr>
            <p:ph type="ftr" sz="quarter" idx="11"/>
          </p:nvPr>
        </p:nvSpPr>
        <p:spPr/>
        <p:txBody>
          <a:bodyPr/>
          <a:lstStyle>
            <a:lvl1pPr>
              <a:defRPr>
                <a:solidFill>
                  <a:srgbClr val="D1EAEE"/>
                </a:solidFill>
              </a:defRPr>
            </a:lvl1pPr>
          </a:lstStyle>
          <a:p>
            <a:r>
              <a:rPr lang="en-US"/>
              <a:t>Knockconan NS Activity PPT 2010</a:t>
            </a:r>
          </a:p>
        </p:txBody>
      </p:sp>
      <p:sp>
        <p:nvSpPr>
          <p:cNvPr id="6" name="Slide Number Placeholder 5"/>
          <p:cNvSpPr>
            <a:spLocks noGrp="1"/>
          </p:cNvSpPr>
          <p:nvPr>
            <p:ph type="sldNum" sz="quarter" idx="12"/>
          </p:nvPr>
        </p:nvSpPr>
        <p:spPr/>
        <p:txBody>
          <a:bodyPr/>
          <a:lstStyle>
            <a:lvl1pPr>
              <a:defRPr/>
            </a:lvl1pPr>
          </a:lstStyle>
          <a:p>
            <a:pPr>
              <a:defRPr/>
            </a:pPr>
            <a:fld id="{7D931294-7AB5-485E-AB42-3327066B283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15523D8A-A077-4912-BC56-30C75B824B06}" type="datetime1">
              <a:rPr lang="en-US"/>
              <a:pPr>
                <a:defRPr/>
              </a:pPr>
              <a:t>10/1/2012</a:t>
            </a:fld>
            <a:endParaRPr lang="en-US"/>
          </a:p>
        </p:txBody>
      </p:sp>
      <p:sp>
        <p:nvSpPr>
          <p:cNvPr id="6" name="Footer Placeholder 21"/>
          <p:cNvSpPr>
            <a:spLocks noGrp="1"/>
          </p:cNvSpPr>
          <p:nvPr>
            <p:ph type="ftr" sz="quarter" idx="11"/>
          </p:nvPr>
        </p:nvSpPr>
        <p:spPr/>
        <p:txBody>
          <a:bodyPr/>
          <a:lstStyle>
            <a:lvl1pPr>
              <a:defRPr/>
            </a:lvl1pPr>
          </a:lstStyle>
          <a:p>
            <a:r>
              <a:rPr lang="en-US"/>
              <a:t>Knockconan NS Activity PPT 2010</a:t>
            </a:r>
          </a:p>
        </p:txBody>
      </p:sp>
      <p:sp>
        <p:nvSpPr>
          <p:cNvPr id="7" name="Slide Number Placeholder 17"/>
          <p:cNvSpPr>
            <a:spLocks noGrp="1"/>
          </p:cNvSpPr>
          <p:nvPr>
            <p:ph type="sldNum" sz="quarter" idx="12"/>
          </p:nvPr>
        </p:nvSpPr>
        <p:spPr/>
        <p:txBody>
          <a:bodyPr/>
          <a:lstStyle>
            <a:lvl1pPr>
              <a:defRPr/>
            </a:lvl1pPr>
          </a:lstStyle>
          <a:p>
            <a:pPr>
              <a:defRPr/>
            </a:pPr>
            <a:fld id="{7B5E4370-1FA6-49A7-85E1-CDC49BD74ED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98F17D13-A569-412E-9296-6982D570D117}" type="datetime1">
              <a:rPr lang="en-US"/>
              <a:pPr>
                <a:defRPr/>
              </a:pPr>
              <a:t>10/1/2012</a:t>
            </a:fld>
            <a:endParaRPr lang="en-US"/>
          </a:p>
        </p:txBody>
      </p:sp>
      <p:sp>
        <p:nvSpPr>
          <p:cNvPr id="8" name="Footer Placeholder 21"/>
          <p:cNvSpPr>
            <a:spLocks noGrp="1"/>
          </p:cNvSpPr>
          <p:nvPr>
            <p:ph type="ftr" sz="quarter" idx="11"/>
          </p:nvPr>
        </p:nvSpPr>
        <p:spPr/>
        <p:txBody>
          <a:bodyPr/>
          <a:lstStyle>
            <a:lvl1pPr>
              <a:defRPr/>
            </a:lvl1pPr>
          </a:lstStyle>
          <a:p>
            <a:r>
              <a:rPr lang="en-US"/>
              <a:t>Knockconan NS Activity PPT 2010</a:t>
            </a:r>
          </a:p>
        </p:txBody>
      </p:sp>
      <p:sp>
        <p:nvSpPr>
          <p:cNvPr id="9" name="Slide Number Placeholder 17"/>
          <p:cNvSpPr>
            <a:spLocks noGrp="1"/>
          </p:cNvSpPr>
          <p:nvPr>
            <p:ph type="sldNum" sz="quarter" idx="12"/>
          </p:nvPr>
        </p:nvSpPr>
        <p:spPr/>
        <p:txBody>
          <a:bodyPr/>
          <a:lstStyle>
            <a:lvl1pPr>
              <a:defRPr/>
            </a:lvl1pPr>
          </a:lstStyle>
          <a:p>
            <a:pPr>
              <a:defRPr/>
            </a:pPr>
            <a:fld id="{F33CED80-2819-4167-8CC4-0E7156C7C2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95339B86-CDBD-488D-83C5-243CDC6A22A1}" type="datetime1">
              <a:rPr lang="en-US"/>
              <a:pPr>
                <a:defRPr/>
              </a:pPr>
              <a:t>10/1/2012</a:t>
            </a:fld>
            <a:endParaRPr lang="en-US"/>
          </a:p>
        </p:txBody>
      </p:sp>
      <p:sp>
        <p:nvSpPr>
          <p:cNvPr id="4" name="Footer Placeholder 21"/>
          <p:cNvSpPr>
            <a:spLocks noGrp="1"/>
          </p:cNvSpPr>
          <p:nvPr>
            <p:ph type="ftr" sz="quarter" idx="11"/>
          </p:nvPr>
        </p:nvSpPr>
        <p:spPr/>
        <p:txBody>
          <a:bodyPr/>
          <a:lstStyle>
            <a:lvl1pPr>
              <a:defRPr/>
            </a:lvl1pPr>
          </a:lstStyle>
          <a:p>
            <a:r>
              <a:rPr lang="en-US"/>
              <a:t>Knockconan NS Activity PPT 2010</a:t>
            </a:r>
          </a:p>
        </p:txBody>
      </p:sp>
      <p:sp>
        <p:nvSpPr>
          <p:cNvPr id="5" name="Slide Number Placeholder 17"/>
          <p:cNvSpPr>
            <a:spLocks noGrp="1"/>
          </p:cNvSpPr>
          <p:nvPr>
            <p:ph type="sldNum" sz="quarter" idx="12"/>
          </p:nvPr>
        </p:nvSpPr>
        <p:spPr/>
        <p:txBody>
          <a:bodyPr/>
          <a:lstStyle>
            <a:lvl1pPr>
              <a:defRPr/>
            </a:lvl1pPr>
          </a:lstStyle>
          <a:p>
            <a:pPr>
              <a:defRPr/>
            </a:pPr>
            <a:fld id="{694E7219-DBFB-4670-91DB-9B921D1FE92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FDD0D9D-C274-4F9B-8C79-63EDFA6DB804}" type="datetime1">
              <a:rPr lang="en-US"/>
              <a:pPr>
                <a:defRPr/>
              </a:pPr>
              <a:t>10/1/2012</a:t>
            </a:fld>
            <a:endParaRPr lang="en-US"/>
          </a:p>
        </p:txBody>
      </p:sp>
      <p:sp>
        <p:nvSpPr>
          <p:cNvPr id="3" name="Footer Placeholder 21"/>
          <p:cNvSpPr>
            <a:spLocks noGrp="1"/>
          </p:cNvSpPr>
          <p:nvPr>
            <p:ph type="ftr" sz="quarter" idx="11"/>
          </p:nvPr>
        </p:nvSpPr>
        <p:spPr/>
        <p:txBody>
          <a:bodyPr/>
          <a:lstStyle>
            <a:lvl1pPr>
              <a:defRPr/>
            </a:lvl1pPr>
          </a:lstStyle>
          <a:p>
            <a:r>
              <a:rPr lang="en-US"/>
              <a:t>Knockconan NS Activity PPT 2010</a:t>
            </a:r>
          </a:p>
        </p:txBody>
      </p:sp>
      <p:sp>
        <p:nvSpPr>
          <p:cNvPr id="4" name="Slide Number Placeholder 17"/>
          <p:cNvSpPr>
            <a:spLocks noGrp="1"/>
          </p:cNvSpPr>
          <p:nvPr>
            <p:ph type="sldNum" sz="quarter" idx="12"/>
          </p:nvPr>
        </p:nvSpPr>
        <p:spPr/>
        <p:txBody>
          <a:bodyPr/>
          <a:lstStyle>
            <a:lvl1pPr>
              <a:defRPr/>
            </a:lvl1pPr>
          </a:lstStyle>
          <a:p>
            <a:pPr>
              <a:defRPr/>
            </a:pPr>
            <a:fld id="{1DC2D6C4-80AB-44D0-86ED-594631F4325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7854103F-90C3-4D1A-AE37-965465E8D719}" type="datetime1">
              <a:rPr lang="en-US"/>
              <a:pPr>
                <a:defRPr/>
              </a:pPr>
              <a:t>10/1/2012</a:t>
            </a:fld>
            <a:endParaRPr lang="en-US"/>
          </a:p>
        </p:txBody>
      </p:sp>
      <p:sp>
        <p:nvSpPr>
          <p:cNvPr id="6" name="Footer Placeholder 21"/>
          <p:cNvSpPr>
            <a:spLocks noGrp="1"/>
          </p:cNvSpPr>
          <p:nvPr>
            <p:ph type="ftr" sz="quarter" idx="11"/>
          </p:nvPr>
        </p:nvSpPr>
        <p:spPr/>
        <p:txBody>
          <a:bodyPr/>
          <a:lstStyle>
            <a:lvl1pPr>
              <a:defRPr/>
            </a:lvl1pPr>
          </a:lstStyle>
          <a:p>
            <a:r>
              <a:rPr lang="en-US"/>
              <a:t>Knockconan NS Activity PPT 2010</a:t>
            </a:r>
          </a:p>
        </p:txBody>
      </p:sp>
      <p:sp>
        <p:nvSpPr>
          <p:cNvPr id="7" name="Slide Number Placeholder 17"/>
          <p:cNvSpPr>
            <a:spLocks noGrp="1"/>
          </p:cNvSpPr>
          <p:nvPr>
            <p:ph type="sldNum" sz="quarter" idx="12"/>
          </p:nvPr>
        </p:nvSpPr>
        <p:spPr/>
        <p:txBody>
          <a:bodyPr/>
          <a:lstStyle>
            <a:lvl1pPr>
              <a:defRPr/>
            </a:lvl1pPr>
          </a:lstStyle>
          <a:p>
            <a:pPr>
              <a:defRPr/>
            </a:pPr>
            <a:fld id="{30C42286-68E8-4639-A070-3B24ECE470E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88EE5D46-C454-4F11-BC50-DFB5CAE64D30}" type="datetime1">
              <a:rPr lang="en-US"/>
              <a:pPr>
                <a:defRPr/>
              </a:pPr>
              <a:t>10/1/2012</a:t>
            </a:fld>
            <a:endParaRPr lang="en-US"/>
          </a:p>
        </p:txBody>
      </p:sp>
      <p:sp>
        <p:nvSpPr>
          <p:cNvPr id="10" name="Footer Placeholder 5"/>
          <p:cNvSpPr>
            <a:spLocks noGrp="1"/>
          </p:cNvSpPr>
          <p:nvPr>
            <p:ph type="ftr" sz="quarter" idx="11"/>
          </p:nvPr>
        </p:nvSpPr>
        <p:spPr/>
        <p:txBody>
          <a:bodyPr/>
          <a:lstStyle>
            <a:lvl1pPr>
              <a:defRPr/>
            </a:lvl1pPr>
          </a:lstStyle>
          <a:p>
            <a:r>
              <a:rPr lang="en-US"/>
              <a:t>Knockconan NS Activity PPT 2010</a:t>
            </a: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3D090C67-0CD7-41F2-B0D0-E02AC4F8C9D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573F4803-4AE4-4E96-9AEE-C47FD724EE89}" type="datetime1">
              <a:rPr lang="en-US"/>
              <a:pPr>
                <a:defRPr/>
              </a:pPr>
              <a:t>10/1/2012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latin typeface="Constantia" pitchFamily="18" charset="0"/>
              </a:defRPr>
            </a:lvl1pPr>
          </a:lstStyle>
          <a:p>
            <a:r>
              <a:rPr lang="en-US"/>
              <a:t>Knockconan NS Activity PPT 2010</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EC89D7D6-16F1-4740-8CDD-8154193D3AFD}"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08" r:id="rId1"/>
    <p:sldLayoutId id="2147483707" r:id="rId2"/>
    <p:sldLayoutId id="2147483709" r:id="rId3"/>
    <p:sldLayoutId id="2147483706" r:id="rId4"/>
    <p:sldLayoutId id="2147483705" r:id="rId5"/>
    <p:sldLayoutId id="2147483704" r:id="rId6"/>
    <p:sldLayoutId id="2147483703" r:id="rId7"/>
    <p:sldLayoutId id="2147483702" r:id="rId8"/>
    <p:sldLayoutId id="2147483710" r:id="rId9"/>
    <p:sldLayoutId id="2147483701" r:id="rId10"/>
    <p:sldLayoutId id="2147483700" r:id="rId11"/>
  </p:sldLayoutIdLst>
  <p:hf sldNum="0" hd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wm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audio" Target="file:///C:\Documents%20and%20Settings\Administrator\Local%20Settings\Temporary%20Internet%20Files\Content.IE5\PM2E4686\MS900074275%5b1%5d.mi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18"/>
          <p:cNvSpPr>
            <a:spLocks noGrp="1"/>
          </p:cNvSpPr>
          <p:nvPr>
            <p:ph type="ftr" sz="quarter" idx="11"/>
          </p:nvPr>
        </p:nvSpPr>
        <p:spPr/>
        <p:txBody>
          <a:bodyPr/>
          <a:lstStyle/>
          <a:p>
            <a:r>
              <a:rPr lang="en-US"/>
              <a:t>Knockconan NS Activity PPT 2010</a:t>
            </a:r>
          </a:p>
        </p:txBody>
      </p:sp>
      <p:sp>
        <p:nvSpPr>
          <p:cNvPr id="2" name="Title 1"/>
          <p:cNvSpPr>
            <a:spLocks noGrp="1"/>
          </p:cNvSpPr>
          <p:nvPr>
            <p:ph type="ctrTitle"/>
          </p:nvPr>
        </p:nvSpPr>
        <p:spPr>
          <a:solidFill>
            <a:srgbClr val="FFC000"/>
          </a:solidFill>
        </p:spPr>
        <p:style>
          <a:lnRef idx="2">
            <a:schemeClr val="accent4"/>
          </a:lnRef>
          <a:fillRef idx="1">
            <a:schemeClr val="lt1"/>
          </a:fillRef>
          <a:effectRef idx="0">
            <a:schemeClr val="accent4"/>
          </a:effectRef>
          <a:fontRef idx="minor">
            <a:schemeClr val="dk1"/>
          </a:fontRef>
        </p:style>
        <p:txBody>
          <a:bodyPr/>
          <a:lstStyle/>
          <a:p>
            <a:pPr fontAlgn="auto">
              <a:spcAft>
                <a:spcPts val="0"/>
              </a:spcAft>
              <a:defRPr/>
            </a:pPr>
            <a:r>
              <a:rPr lang="en-GB" dirty="0" smtClean="0"/>
              <a:t>P. E. Activity Sheets</a:t>
            </a:r>
            <a:endParaRPr lang="en-US" dirty="0"/>
          </a:p>
        </p:txBody>
      </p:sp>
      <p:sp>
        <p:nvSpPr>
          <p:cNvPr id="3" name="Subtitle 2"/>
          <p:cNvSpPr>
            <a:spLocks noGrp="1"/>
          </p:cNvSpPr>
          <p:nvPr>
            <p:ph type="subTitle" idx="1"/>
          </p:nvPr>
        </p:nvSpPr>
        <p:spPr>
          <a:xfrm>
            <a:off x="1285852" y="3500438"/>
            <a:ext cx="6786610" cy="2643206"/>
          </a:xfrm>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marR="0"/>
            <a:r>
              <a:rPr lang="en-GB" smtClean="0"/>
              <a:t>Knockconan N.S. 2010 </a:t>
            </a:r>
            <a:endParaRPr lang="en-US" smtClean="0"/>
          </a:p>
        </p:txBody>
      </p:sp>
      <p:sp>
        <p:nvSpPr>
          <p:cNvPr id="4" name="Slide Number Placeholder 3"/>
          <p:cNvSpPr>
            <a:spLocks noGrp="1"/>
          </p:cNvSpPr>
          <p:nvPr>
            <p:ph type="sldNum" sz="quarter" idx="12"/>
          </p:nvPr>
        </p:nvSpPr>
        <p:spPr/>
        <p:txBody>
          <a:bodyPr/>
          <a:lstStyle/>
          <a:p>
            <a:pPr>
              <a:defRPr/>
            </a:pPr>
            <a:fld id="{E7308D11-51DB-4A44-BDCA-29A98A30ED20}" type="slidenum">
              <a:rPr lang="en-US"/>
              <a:pPr>
                <a:defRPr/>
              </a:pPr>
              <a:t>1</a:t>
            </a:fld>
            <a:endParaRPr lang="en-US"/>
          </a:p>
        </p:txBody>
      </p:sp>
      <p:pic>
        <p:nvPicPr>
          <p:cNvPr id="14342" name="Picture 2" descr="C:\Documents and Settings\Administrator\Local Settings\Temporary Internet Files\Content.IE5\L2B2JJRH\MC900355267[1].wmf"/>
          <p:cNvPicPr>
            <a:picLocks noChangeAspect="1" noChangeArrowheads="1"/>
          </p:cNvPicPr>
          <p:nvPr/>
        </p:nvPicPr>
        <p:blipFill>
          <a:blip r:embed="rId3"/>
          <a:srcRect/>
          <a:stretch>
            <a:fillRect/>
          </a:stretch>
        </p:blipFill>
        <p:spPr bwMode="auto">
          <a:xfrm>
            <a:off x="3714750" y="4572000"/>
            <a:ext cx="1666875" cy="1214438"/>
          </a:xfrm>
          <a:prstGeom prst="rect">
            <a:avLst/>
          </a:prstGeom>
          <a:noFill/>
          <a:ln w="9525">
            <a:noFill/>
            <a:miter lim="800000"/>
            <a:headEnd/>
            <a:tailEnd/>
          </a:ln>
        </p:spPr>
      </p:pic>
      <p:pic>
        <p:nvPicPr>
          <p:cNvPr id="14343" name="Picture 3" descr="C:\Documents and Settings\Administrator\Local Settings\Temporary Internet Files\Content.IE5\PM2E4686\MM900303458[1].gif"/>
          <p:cNvPicPr>
            <a:picLocks noChangeAspect="1" noChangeArrowheads="1" noCrop="1"/>
          </p:cNvPicPr>
          <p:nvPr/>
        </p:nvPicPr>
        <p:blipFill>
          <a:blip r:embed="rId4"/>
          <a:srcRect/>
          <a:stretch>
            <a:fillRect/>
          </a:stretch>
        </p:blipFill>
        <p:spPr bwMode="auto">
          <a:xfrm>
            <a:off x="6357938" y="4429125"/>
            <a:ext cx="1143000" cy="1143000"/>
          </a:xfrm>
          <a:prstGeom prst="rect">
            <a:avLst/>
          </a:prstGeom>
          <a:noFill/>
          <a:ln w="9525">
            <a:noFill/>
            <a:miter lim="800000"/>
            <a:headEnd/>
            <a:tailEnd/>
          </a:ln>
        </p:spPr>
      </p:pic>
      <p:pic>
        <p:nvPicPr>
          <p:cNvPr id="14344" name="Picture 4" descr="C:\Documents and Settings\Administrator\Local Settings\Temporary Internet Files\Content.IE5\1GUH85ET\MC900334226[1].wmf"/>
          <p:cNvPicPr>
            <a:picLocks noChangeAspect="1" noChangeArrowheads="1"/>
          </p:cNvPicPr>
          <p:nvPr/>
        </p:nvPicPr>
        <p:blipFill>
          <a:blip r:embed="rId5"/>
          <a:srcRect/>
          <a:stretch>
            <a:fillRect/>
          </a:stretch>
        </p:blipFill>
        <p:spPr bwMode="auto">
          <a:xfrm>
            <a:off x="1428750" y="4000500"/>
            <a:ext cx="1193800" cy="1819275"/>
          </a:xfrm>
          <a:prstGeom prst="rect">
            <a:avLst/>
          </a:prstGeom>
          <a:noFill/>
          <a:ln w="9525">
            <a:noFill/>
            <a:miter lim="800000"/>
            <a:headEnd/>
            <a:tailEnd/>
          </a:ln>
        </p:spPr>
      </p:pic>
    </p:spTree>
  </p:cSld>
  <p:clrMapOvr>
    <a:masterClrMapping/>
  </p:clrMapOvr>
  <p:transition advTm="0">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1"/>
          <p:cNvSpPr>
            <a:spLocks noGrp="1"/>
          </p:cNvSpPr>
          <p:nvPr>
            <p:ph type="ftr" sz="quarter" idx="11"/>
          </p:nvPr>
        </p:nvSpPr>
        <p:spPr/>
        <p:txBody>
          <a:bodyPr/>
          <a:lstStyle/>
          <a:p>
            <a:r>
              <a:rPr lang="en-US"/>
              <a:t>Knockconan NS Activity PPT 2010</a:t>
            </a:r>
          </a:p>
        </p:txBody>
      </p:sp>
      <p:sp>
        <p:nvSpPr>
          <p:cNvPr id="24577" name="Title 1"/>
          <p:cNvSpPr>
            <a:spLocks noGrp="1"/>
          </p:cNvSpPr>
          <p:nvPr>
            <p:ph type="title"/>
          </p:nvPr>
        </p:nvSpPr>
        <p:spPr/>
        <p:txBody>
          <a:bodyPr/>
          <a:lstStyle/>
          <a:p>
            <a:r>
              <a:rPr lang="en-GB" smtClean="0"/>
              <a:t>Rolly Polly</a:t>
            </a:r>
            <a:endParaRPr lang="en-US" smtClean="0"/>
          </a:p>
        </p:txBody>
      </p:sp>
      <p:sp>
        <p:nvSpPr>
          <p:cNvPr id="24578" name="Content Placeholder 2"/>
          <p:cNvSpPr>
            <a:spLocks noGrp="1"/>
          </p:cNvSpPr>
          <p:nvPr>
            <p:ph idx="1"/>
          </p:nvPr>
        </p:nvSpPr>
        <p:spPr/>
        <p:txBody>
          <a:bodyPr/>
          <a:lstStyle/>
          <a:p>
            <a:r>
              <a:rPr lang="en-GB" smtClean="0"/>
              <a:t>Arms in front of body, elbows bent and lower arm facing in.  </a:t>
            </a:r>
          </a:p>
          <a:p>
            <a:r>
              <a:rPr lang="en-GB" smtClean="0"/>
              <a:t>Make a fist with your hands and roll arms round each other.  </a:t>
            </a:r>
          </a:p>
          <a:p>
            <a:r>
              <a:rPr lang="en-GB" smtClean="0"/>
              <a:t>Bring your arms up high and then down lower, remain standing throughout.</a:t>
            </a:r>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1"/>
          <p:cNvSpPr>
            <a:spLocks noGrp="1"/>
          </p:cNvSpPr>
          <p:nvPr>
            <p:ph type="ftr" sz="quarter" idx="11"/>
          </p:nvPr>
        </p:nvSpPr>
        <p:spPr/>
        <p:txBody>
          <a:bodyPr/>
          <a:lstStyle/>
          <a:p>
            <a:r>
              <a:rPr lang="en-US"/>
              <a:t>Knockconan NS Activity PPT 2010</a:t>
            </a:r>
          </a:p>
        </p:txBody>
      </p:sp>
      <p:sp>
        <p:nvSpPr>
          <p:cNvPr id="25601" name="Title 1"/>
          <p:cNvSpPr>
            <a:spLocks noGrp="1"/>
          </p:cNvSpPr>
          <p:nvPr>
            <p:ph type="title"/>
          </p:nvPr>
        </p:nvSpPr>
        <p:spPr/>
        <p:txBody>
          <a:bodyPr/>
          <a:lstStyle/>
          <a:p>
            <a:r>
              <a:rPr lang="en-GB" smtClean="0"/>
              <a:t>Balance</a:t>
            </a:r>
            <a:endParaRPr lang="en-US" smtClean="0"/>
          </a:p>
        </p:txBody>
      </p:sp>
      <p:sp>
        <p:nvSpPr>
          <p:cNvPr id="25602" name="Content Placeholder 2"/>
          <p:cNvSpPr>
            <a:spLocks noGrp="1"/>
          </p:cNvSpPr>
          <p:nvPr>
            <p:ph idx="1"/>
          </p:nvPr>
        </p:nvSpPr>
        <p:spPr/>
        <p:txBody>
          <a:bodyPr/>
          <a:lstStyle/>
          <a:p>
            <a:r>
              <a:rPr lang="en-GB" smtClean="0"/>
              <a:t>Stand on one foot for 15 seconds, alternate to other foot for 15  seconds</a:t>
            </a:r>
            <a:endParaRPr lang="en-US" smtClean="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1"/>
          <p:cNvSpPr>
            <a:spLocks noGrp="1"/>
          </p:cNvSpPr>
          <p:nvPr>
            <p:ph type="ftr" sz="quarter" idx="11"/>
          </p:nvPr>
        </p:nvSpPr>
        <p:spPr/>
        <p:txBody>
          <a:bodyPr/>
          <a:lstStyle/>
          <a:p>
            <a:r>
              <a:rPr lang="en-US"/>
              <a:t>Knockconan NS Activity PPT 2010</a:t>
            </a:r>
          </a:p>
        </p:txBody>
      </p:sp>
      <p:sp>
        <p:nvSpPr>
          <p:cNvPr id="26625" name="Title 1"/>
          <p:cNvSpPr>
            <a:spLocks noGrp="1"/>
          </p:cNvSpPr>
          <p:nvPr>
            <p:ph type="title"/>
          </p:nvPr>
        </p:nvSpPr>
        <p:spPr/>
        <p:txBody>
          <a:bodyPr/>
          <a:lstStyle/>
          <a:p>
            <a:r>
              <a:rPr lang="en-GB" smtClean="0"/>
              <a:t>Physical Activity Games</a:t>
            </a:r>
            <a:endParaRPr lang="en-US" smtClean="0"/>
          </a:p>
        </p:txBody>
      </p:sp>
      <p:sp>
        <p:nvSpPr>
          <p:cNvPr id="26626" name="Content Placeholder 2"/>
          <p:cNvSpPr>
            <a:spLocks noGrp="1"/>
          </p:cNvSpPr>
          <p:nvPr>
            <p:ph idx="1"/>
          </p:nvPr>
        </p:nvSpPr>
        <p:spPr/>
        <p:txBody>
          <a:bodyPr/>
          <a:lstStyle/>
          <a:p>
            <a:r>
              <a:rPr lang="en-GB" smtClean="0"/>
              <a:t>Jog on the spot as if a big scary bear is chasing you!</a:t>
            </a:r>
          </a:p>
          <a:p>
            <a:r>
              <a:rPr lang="en-GB" smtClean="0"/>
              <a:t>Jump on the spot as if you are popcorn popping</a:t>
            </a:r>
          </a:p>
          <a:p>
            <a:r>
              <a:rPr lang="en-GB" smtClean="0"/>
              <a:t>Reach up as if you are grabbing balloons out of the air</a:t>
            </a:r>
          </a:p>
          <a:p>
            <a:r>
              <a:rPr lang="en-GB" smtClean="0"/>
              <a:t>March von the spot and play imaginary drums as if you are in a marching band</a:t>
            </a:r>
          </a:p>
          <a:p>
            <a:r>
              <a:rPr lang="en-GB" smtClean="0"/>
              <a:t>Swim as if you are in a giant pool of jelly</a:t>
            </a:r>
          </a:p>
          <a:p>
            <a:r>
              <a:rPr lang="en-GB" smtClean="0"/>
              <a:t>Shake your body as if you are a wet dog</a:t>
            </a:r>
          </a:p>
          <a:p>
            <a:pPr>
              <a:buFont typeface="Wingdings 2" pitchFamily="18" charset="2"/>
              <a:buNone/>
            </a:pPr>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1"/>
          <p:cNvSpPr>
            <a:spLocks noGrp="1"/>
          </p:cNvSpPr>
          <p:nvPr>
            <p:ph type="ftr" sz="quarter" idx="11"/>
          </p:nvPr>
        </p:nvSpPr>
        <p:spPr/>
        <p:txBody>
          <a:bodyPr/>
          <a:lstStyle/>
          <a:p>
            <a:r>
              <a:rPr lang="en-US"/>
              <a:t>Knockconan NS Activity PPT 2010</a:t>
            </a:r>
          </a:p>
        </p:txBody>
      </p:sp>
      <p:sp>
        <p:nvSpPr>
          <p:cNvPr id="27649" name="Title 1"/>
          <p:cNvSpPr>
            <a:spLocks noGrp="1"/>
          </p:cNvSpPr>
          <p:nvPr>
            <p:ph type="title"/>
          </p:nvPr>
        </p:nvSpPr>
        <p:spPr/>
        <p:txBody>
          <a:bodyPr/>
          <a:lstStyle/>
          <a:p>
            <a:r>
              <a:rPr lang="en-GB" smtClean="0"/>
              <a:t>Heart Smart</a:t>
            </a:r>
            <a:endParaRPr lang="en-US" smtClean="0"/>
          </a:p>
        </p:txBody>
      </p:sp>
      <p:sp>
        <p:nvSpPr>
          <p:cNvPr id="27650" name="Content Placeholder 2"/>
          <p:cNvSpPr>
            <a:spLocks noGrp="1"/>
          </p:cNvSpPr>
          <p:nvPr>
            <p:ph idx="1"/>
          </p:nvPr>
        </p:nvSpPr>
        <p:spPr/>
        <p:txBody>
          <a:bodyPr/>
          <a:lstStyle/>
          <a:p>
            <a:r>
              <a:rPr lang="en-GB" smtClean="0"/>
              <a:t>Where is your heart? </a:t>
            </a:r>
          </a:p>
          <a:p>
            <a:r>
              <a:rPr lang="en-GB" smtClean="0"/>
              <a:t>What size is it? </a:t>
            </a:r>
          </a:p>
          <a:p>
            <a:r>
              <a:rPr lang="en-GB" smtClean="0"/>
              <a:t>What does it do? </a:t>
            </a:r>
          </a:p>
          <a:p>
            <a:r>
              <a:rPr lang="en-GB" smtClean="0"/>
              <a:t>What strengthens your heart? </a:t>
            </a:r>
          </a:p>
          <a:p>
            <a:r>
              <a:rPr lang="en-GB" smtClean="0"/>
              <a:t>What weakens your heart? </a:t>
            </a:r>
          </a:p>
          <a:p>
            <a:pPr>
              <a:buFont typeface="Wingdings 2" pitchFamily="18" charset="2"/>
              <a:buNone/>
            </a:pPr>
            <a:endParaRPr lang="en-GB" smtClean="0"/>
          </a:p>
          <a:p>
            <a:pPr>
              <a:buFont typeface="Wingdings 2" pitchFamily="18" charset="2"/>
              <a:buNone/>
            </a:pPr>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1"/>
          <p:cNvSpPr>
            <a:spLocks noGrp="1"/>
          </p:cNvSpPr>
          <p:nvPr>
            <p:ph type="ftr" sz="quarter" idx="11"/>
          </p:nvPr>
        </p:nvSpPr>
        <p:spPr/>
        <p:txBody>
          <a:bodyPr/>
          <a:lstStyle/>
          <a:p>
            <a:r>
              <a:rPr lang="en-US"/>
              <a:t>Knockconan NS Activity PPT 2010</a:t>
            </a:r>
          </a:p>
        </p:txBody>
      </p:sp>
      <p:sp>
        <p:nvSpPr>
          <p:cNvPr id="28673" name="Title 1"/>
          <p:cNvSpPr>
            <a:spLocks noGrp="1"/>
          </p:cNvSpPr>
          <p:nvPr>
            <p:ph type="title"/>
          </p:nvPr>
        </p:nvSpPr>
        <p:spPr>
          <a:xfrm>
            <a:off x="457200" y="704850"/>
            <a:ext cx="8229600" cy="3581400"/>
          </a:xfrm>
        </p:spPr>
        <p:txBody>
          <a:bodyPr/>
          <a:lstStyle/>
          <a:p>
            <a:r>
              <a:rPr lang="en-GB" sz="4400" smtClean="0"/>
              <a:t/>
            </a:r>
            <a:br>
              <a:rPr lang="en-GB" sz="4400" smtClean="0"/>
            </a:br>
            <a:endParaRPr lang="en-US" sz="4400" smtClean="0"/>
          </a:p>
        </p:txBody>
      </p:sp>
      <p:sp>
        <p:nvSpPr>
          <p:cNvPr id="3" name="Content Placeholder 2"/>
          <p:cNvSpPr>
            <a:spLocks noGrp="1"/>
          </p:cNvSpPr>
          <p:nvPr>
            <p:ph idx="1"/>
          </p:nvPr>
        </p:nvSpPr>
        <p:spPr>
          <a:xfrm>
            <a:off x="457200" y="785813"/>
            <a:ext cx="8229600" cy="5538787"/>
          </a:xfrm>
        </p:spPr>
        <p:txBody>
          <a:bodyPr>
            <a:normAutofit lnSpcReduction="10000"/>
          </a:bodyPr>
          <a:lstStyle/>
          <a:p>
            <a:pPr marL="274320" indent="-274320" fontAlgn="auto">
              <a:spcAft>
                <a:spcPts val="0"/>
              </a:spcAft>
              <a:buClr>
                <a:schemeClr val="accent3"/>
              </a:buClr>
              <a:buFont typeface="Wingdings 2"/>
              <a:buChar char=""/>
              <a:defRPr/>
            </a:pPr>
            <a:r>
              <a:rPr lang="en-GB" sz="1700" dirty="0" smtClean="0"/>
              <a:t>If the habit called out strengthens the heart jump on the spot for 15 seconds. </a:t>
            </a:r>
            <a:br>
              <a:rPr lang="en-GB" sz="1700" dirty="0" smtClean="0"/>
            </a:br>
            <a:r>
              <a:rPr lang="en-GB" sz="1700" dirty="0" smtClean="0"/>
              <a:t>If the habit weakens the heart  - jog on the spot for 15 seconds</a:t>
            </a:r>
          </a:p>
          <a:p>
            <a:pPr marL="274320" indent="-274320" fontAlgn="auto">
              <a:spcAft>
                <a:spcPts val="0"/>
              </a:spcAft>
              <a:buClr>
                <a:schemeClr val="accent3"/>
              </a:buClr>
              <a:buFont typeface="Wingdings 2"/>
              <a:buChar char=""/>
              <a:defRPr/>
            </a:pPr>
            <a:endParaRPr lang="en-GB" sz="1600" b="1" dirty="0" smtClean="0"/>
          </a:p>
          <a:p>
            <a:pPr marL="274320" indent="-274320" fontAlgn="auto">
              <a:spcAft>
                <a:spcPts val="0"/>
              </a:spcAft>
              <a:buClr>
                <a:schemeClr val="accent3"/>
              </a:buClr>
              <a:buFont typeface="Wingdings 2"/>
              <a:buChar char=""/>
              <a:defRPr/>
            </a:pPr>
            <a:r>
              <a:rPr lang="en-GB" sz="1600" b="1" dirty="0" smtClean="0"/>
              <a:t>Riding a bike</a:t>
            </a:r>
          </a:p>
          <a:p>
            <a:pPr marL="274320" indent="-274320" fontAlgn="auto">
              <a:spcAft>
                <a:spcPts val="0"/>
              </a:spcAft>
              <a:buClr>
                <a:schemeClr val="accent3"/>
              </a:buClr>
              <a:buFont typeface="Wingdings 2"/>
              <a:buChar char=""/>
              <a:defRPr/>
            </a:pPr>
            <a:r>
              <a:rPr lang="en-GB" sz="1600" b="1" dirty="0" smtClean="0"/>
              <a:t>Eating a pizza</a:t>
            </a:r>
          </a:p>
          <a:p>
            <a:pPr marL="274320" indent="-274320" fontAlgn="auto">
              <a:spcAft>
                <a:spcPts val="0"/>
              </a:spcAft>
              <a:buClr>
                <a:schemeClr val="accent3"/>
              </a:buClr>
              <a:buFont typeface="Wingdings 2"/>
              <a:buChar char=""/>
              <a:defRPr/>
            </a:pPr>
            <a:r>
              <a:rPr lang="en-GB" sz="1600" b="1" dirty="0" smtClean="0"/>
              <a:t>Walking your dog</a:t>
            </a:r>
          </a:p>
          <a:p>
            <a:pPr marL="274320" indent="-274320" fontAlgn="auto">
              <a:spcAft>
                <a:spcPts val="0"/>
              </a:spcAft>
              <a:buClr>
                <a:schemeClr val="accent3"/>
              </a:buClr>
              <a:buFont typeface="Wingdings 2"/>
              <a:buChar char=""/>
              <a:defRPr/>
            </a:pPr>
            <a:r>
              <a:rPr lang="en-GB" sz="1600" b="1" dirty="0" smtClean="0"/>
              <a:t>Smoking cigarettes</a:t>
            </a:r>
          </a:p>
          <a:p>
            <a:pPr marL="274320" indent="-274320" fontAlgn="auto">
              <a:spcAft>
                <a:spcPts val="0"/>
              </a:spcAft>
              <a:buClr>
                <a:schemeClr val="accent3"/>
              </a:buClr>
              <a:buFont typeface="Wingdings 2"/>
              <a:buChar char=""/>
              <a:defRPr/>
            </a:pPr>
            <a:r>
              <a:rPr lang="en-GB" sz="1600" b="1" dirty="0" smtClean="0"/>
              <a:t>Always watching TV and never going outside to play</a:t>
            </a:r>
          </a:p>
          <a:p>
            <a:pPr marL="274320" indent="-274320" fontAlgn="auto">
              <a:spcAft>
                <a:spcPts val="0"/>
              </a:spcAft>
              <a:buClr>
                <a:schemeClr val="accent3"/>
              </a:buClr>
              <a:buFont typeface="Wingdings 2"/>
              <a:buChar char=""/>
              <a:defRPr/>
            </a:pPr>
            <a:r>
              <a:rPr lang="en-GB" sz="1600" b="1" dirty="0" smtClean="0"/>
              <a:t>Dancing with your friends</a:t>
            </a:r>
          </a:p>
          <a:p>
            <a:pPr marL="274320" indent="-274320" fontAlgn="auto">
              <a:spcAft>
                <a:spcPts val="0"/>
              </a:spcAft>
              <a:buClr>
                <a:schemeClr val="accent3"/>
              </a:buClr>
              <a:buFont typeface="Wingdings 2"/>
              <a:buChar char=""/>
              <a:defRPr/>
            </a:pPr>
            <a:r>
              <a:rPr lang="en-GB" sz="1600" b="1" dirty="0" smtClean="0"/>
              <a:t>Skating</a:t>
            </a:r>
          </a:p>
          <a:p>
            <a:pPr marL="274320" indent="-274320" fontAlgn="auto">
              <a:spcAft>
                <a:spcPts val="0"/>
              </a:spcAft>
              <a:buClr>
                <a:schemeClr val="accent3"/>
              </a:buClr>
              <a:buFont typeface="Wingdings 2"/>
              <a:buChar char=""/>
              <a:defRPr/>
            </a:pPr>
            <a:r>
              <a:rPr lang="en-GB" sz="1600" b="1" dirty="0" smtClean="0"/>
              <a:t>Never eating fruit and vegetables</a:t>
            </a:r>
          </a:p>
          <a:p>
            <a:pPr marL="274320" indent="-274320" fontAlgn="auto">
              <a:spcAft>
                <a:spcPts val="0"/>
              </a:spcAft>
              <a:buClr>
                <a:schemeClr val="accent3"/>
              </a:buClr>
              <a:buFont typeface="Wingdings 2"/>
              <a:buChar char=""/>
              <a:defRPr/>
            </a:pPr>
            <a:r>
              <a:rPr lang="en-GB" sz="1600" b="1" dirty="0" smtClean="0"/>
              <a:t>Drinking fizzy drinks </a:t>
            </a:r>
          </a:p>
          <a:p>
            <a:pPr marL="274320" indent="-274320" fontAlgn="auto">
              <a:spcAft>
                <a:spcPts val="0"/>
              </a:spcAft>
              <a:buClr>
                <a:schemeClr val="accent3"/>
              </a:buClr>
              <a:buFont typeface="Wingdings 2"/>
              <a:buChar char=""/>
              <a:defRPr/>
            </a:pPr>
            <a:r>
              <a:rPr lang="en-GB" sz="1600" b="1" dirty="0" smtClean="0"/>
              <a:t>Riding a scooter</a:t>
            </a:r>
          </a:p>
          <a:p>
            <a:pPr marL="274320" indent="-274320" fontAlgn="auto">
              <a:spcAft>
                <a:spcPts val="0"/>
              </a:spcAft>
              <a:buClr>
                <a:schemeClr val="accent3"/>
              </a:buClr>
              <a:buFont typeface="Wingdings 2"/>
              <a:buChar char=""/>
              <a:defRPr/>
            </a:pPr>
            <a:r>
              <a:rPr lang="en-GB" sz="1600" b="1" dirty="0" smtClean="0"/>
              <a:t>Washing the car</a:t>
            </a:r>
          </a:p>
          <a:p>
            <a:pPr marL="274320" indent="-274320" fontAlgn="auto">
              <a:spcAft>
                <a:spcPts val="0"/>
              </a:spcAft>
              <a:buClr>
                <a:schemeClr val="accent3"/>
              </a:buClr>
              <a:buFont typeface="Wingdings 2"/>
              <a:buChar char=""/>
              <a:defRPr/>
            </a:pPr>
            <a:r>
              <a:rPr lang="en-GB" sz="1600" b="1" dirty="0" smtClean="0"/>
              <a:t>Eating fast food</a:t>
            </a:r>
          </a:p>
          <a:p>
            <a:pPr marL="274320" indent="-274320" fontAlgn="auto">
              <a:spcAft>
                <a:spcPts val="0"/>
              </a:spcAft>
              <a:buClr>
                <a:schemeClr val="accent3"/>
              </a:buClr>
              <a:buFont typeface="Wingdings 2"/>
              <a:buChar char=""/>
              <a:defRPr/>
            </a:pPr>
            <a:r>
              <a:rPr lang="en-GB" sz="1600" b="1" dirty="0" smtClean="0"/>
              <a:t>Walking up stairs</a:t>
            </a:r>
          </a:p>
          <a:p>
            <a:pPr marL="274320" indent="-274320" fontAlgn="auto">
              <a:spcAft>
                <a:spcPts val="0"/>
              </a:spcAft>
              <a:buClr>
                <a:schemeClr val="accent3"/>
              </a:buClr>
              <a:buFont typeface="Wingdings 2"/>
              <a:buChar char=""/>
              <a:defRPr/>
            </a:pPr>
            <a:r>
              <a:rPr lang="en-GB" sz="1600" b="1" dirty="0" smtClean="0"/>
              <a:t>Swimming</a:t>
            </a:r>
          </a:p>
          <a:p>
            <a:pPr marL="274320" indent="-274320" fontAlgn="auto">
              <a:spcAft>
                <a:spcPts val="0"/>
              </a:spcAft>
              <a:buClr>
                <a:schemeClr val="accent3"/>
              </a:buClr>
              <a:buFont typeface="Wingdings 2"/>
              <a:buChar char=""/>
              <a:defRPr/>
            </a:pPr>
            <a:r>
              <a:rPr lang="en-GB" sz="1600" b="1" dirty="0" smtClean="0"/>
              <a:t>Eating Chips</a:t>
            </a:r>
          </a:p>
          <a:p>
            <a:pPr marL="274320" indent="-274320" fontAlgn="auto">
              <a:spcAft>
                <a:spcPts val="0"/>
              </a:spcAft>
              <a:buClr>
                <a:schemeClr val="accent3"/>
              </a:buClr>
              <a:buFont typeface="Wingdings 2"/>
              <a:buChar char=""/>
              <a:defRPr/>
            </a:pPr>
            <a:r>
              <a:rPr lang="en-GB" sz="1600" b="1" dirty="0" smtClean="0"/>
              <a:t>Eating vegetables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1"/>
          <p:cNvSpPr>
            <a:spLocks noGrp="1"/>
          </p:cNvSpPr>
          <p:nvPr>
            <p:ph type="ftr" sz="quarter" idx="11"/>
          </p:nvPr>
        </p:nvSpPr>
        <p:spPr/>
        <p:txBody>
          <a:bodyPr/>
          <a:lstStyle/>
          <a:p>
            <a:r>
              <a:rPr lang="en-US"/>
              <a:t>Knockconan NS Activity PPT 2010</a:t>
            </a:r>
          </a:p>
        </p:txBody>
      </p:sp>
      <p:sp>
        <p:nvSpPr>
          <p:cNvPr id="29697" name="Title 1"/>
          <p:cNvSpPr>
            <a:spLocks noGrp="1"/>
          </p:cNvSpPr>
          <p:nvPr>
            <p:ph type="title"/>
          </p:nvPr>
        </p:nvSpPr>
        <p:spPr/>
        <p:txBody>
          <a:bodyPr/>
          <a:lstStyle/>
          <a:p>
            <a:r>
              <a:rPr lang="en-GB" smtClean="0"/>
              <a:t>Freeze </a:t>
            </a:r>
            <a:endParaRPr lang="en-US" smtClean="0"/>
          </a:p>
        </p:txBody>
      </p:sp>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en-GB" dirty="0" smtClean="0"/>
              <a:t>Teacher calls out activity and </a:t>
            </a:r>
            <a:r>
              <a:rPr lang="en-GB" dirty="0" err="1" smtClean="0"/>
              <a:t>chidren</a:t>
            </a:r>
            <a:r>
              <a:rPr lang="en-GB" dirty="0" smtClean="0"/>
              <a:t> do it until they hear the word </a:t>
            </a:r>
            <a:r>
              <a:rPr lang="en-GB" dirty="0" smtClean="0">
                <a:solidFill>
                  <a:srgbClr val="FF0000"/>
                </a:solidFill>
              </a:rPr>
              <a:t>“freeze” </a:t>
            </a:r>
          </a:p>
          <a:p>
            <a:pPr marL="274320" indent="-274320" fontAlgn="auto">
              <a:spcAft>
                <a:spcPts val="0"/>
              </a:spcAft>
              <a:buClr>
                <a:schemeClr val="accent3"/>
              </a:buClr>
              <a:buFont typeface="Wingdings 2"/>
              <a:buChar char=""/>
              <a:defRPr/>
            </a:pPr>
            <a:r>
              <a:rPr lang="en-GB" dirty="0" smtClean="0"/>
              <a:t>Jumping</a:t>
            </a:r>
          </a:p>
          <a:p>
            <a:pPr marL="274320" indent="-274320" fontAlgn="auto">
              <a:spcAft>
                <a:spcPts val="0"/>
              </a:spcAft>
              <a:buClr>
                <a:schemeClr val="accent3"/>
              </a:buClr>
              <a:buFont typeface="Wingdings 2"/>
              <a:buChar char=""/>
              <a:defRPr/>
            </a:pPr>
            <a:r>
              <a:rPr lang="en-GB" dirty="0" smtClean="0"/>
              <a:t>Twisting </a:t>
            </a:r>
          </a:p>
          <a:p>
            <a:pPr marL="274320" indent="-274320" fontAlgn="auto">
              <a:spcAft>
                <a:spcPts val="0"/>
              </a:spcAft>
              <a:buClr>
                <a:schemeClr val="accent3"/>
              </a:buClr>
              <a:buFont typeface="Wingdings 2"/>
              <a:buChar char=""/>
              <a:defRPr/>
            </a:pPr>
            <a:r>
              <a:rPr lang="en-GB" dirty="0" smtClean="0"/>
              <a:t>Jogging </a:t>
            </a:r>
          </a:p>
          <a:p>
            <a:pPr marL="274320" indent="-274320" fontAlgn="auto">
              <a:spcAft>
                <a:spcPts val="0"/>
              </a:spcAft>
              <a:buClr>
                <a:schemeClr val="accent3"/>
              </a:buClr>
              <a:buFont typeface="Wingdings 2"/>
              <a:buChar char=""/>
              <a:defRPr/>
            </a:pPr>
            <a:r>
              <a:rPr lang="en-GB" dirty="0" smtClean="0"/>
              <a:t>Star jumps </a:t>
            </a:r>
          </a:p>
          <a:p>
            <a:pPr marL="274320" indent="-274320" fontAlgn="auto">
              <a:spcAft>
                <a:spcPts val="0"/>
              </a:spcAft>
              <a:buClr>
                <a:schemeClr val="accent3"/>
              </a:buClr>
              <a:buFont typeface="Wingdings 2"/>
              <a:buChar char=""/>
              <a:defRPr/>
            </a:pPr>
            <a:r>
              <a:rPr lang="en-GB" dirty="0" smtClean="0"/>
              <a:t>Hopping </a:t>
            </a:r>
          </a:p>
          <a:p>
            <a:pPr marL="274320" indent="-274320" fontAlgn="auto">
              <a:spcAft>
                <a:spcPts val="0"/>
              </a:spcAft>
              <a:buClr>
                <a:schemeClr val="accent3"/>
              </a:buClr>
              <a:buFont typeface="Wingdings 2"/>
              <a:buChar char=""/>
              <a:defRPr/>
            </a:pPr>
            <a:r>
              <a:rPr lang="en-GB" dirty="0" smtClean="0"/>
              <a:t>Knee lifts</a:t>
            </a:r>
          </a:p>
          <a:p>
            <a:pPr marL="274320" indent="-274320" fontAlgn="auto">
              <a:spcAft>
                <a:spcPts val="0"/>
              </a:spcAft>
              <a:buClr>
                <a:schemeClr val="accent3"/>
              </a:buClr>
              <a:buFont typeface="Wingdings 2"/>
              <a:buChar char=""/>
              <a:defRPr/>
            </a:pPr>
            <a:r>
              <a:rPr lang="en-GB" dirty="0" smtClean="0"/>
              <a:t>Marching </a:t>
            </a:r>
          </a:p>
          <a:p>
            <a:pPr marL="274320" indent="-274320" fontAlgn="auto">
              <a:spcAft>
                <a:spcPts val="0"/>
              </a:spcAft>
              <a:buClr>
                <a:schemeClr val="accent3"/>
              </a:buClr>
              <a:buFont typeface="Wingdings 2"/>
              <a:buChar char=""/>
              <a:defRPr/>
            </a:pPr>
            <a:r>
              <a:rPr lang="en-GB" dirty="0" smtClean="0"/>
              <a:t>Scissors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1"/>
          <p:cNvSpPr>
            <a:spLocks noGrp="1"/>
          </p:cNvSpPr>
          <p:nvPr>
            <p:ph type="ftr" sz="quarter" idx="11"/>
          </p:nvPr>
        </p:nvSpPr>
        <p:spPr/>
        <p:txBody>
          <a:bodyPr/>
          <a:lstStyle/>
          <a:p>
            <a:r>
              <a:rPr lang="en-US"/>
              <a:t>Knockconan NS Activity PPT 2010</a:t>
            </a:r>
          </a:p>
        </p:txBody>
      </p:sp>
      <p:sp>
        <p:nvSpPr>
          <p:cNvPr id="2" name="Title 1"/>
          <p:cNvSpPr>
            <a:spLocks noGrp="1"/>
          </p:cNvSpPr>
          <p:nvPr>
            <p:ph type="title"/>
          </p:nvPr>
        </p:nvSpPr>
        <p:spPr/>
        <p:txBody>
          <a:bodyPr>
            <a:normAutofit fontScale="90000"/>
          </a:bodyPr>
          <a:lstStyle/>
          <a:p>
            <a:pPr fontAlgn="auto">
              <a:spcAft>
                <a:spcPts val="0"/>
              </a:spcAft>
              <a:defRPr/>
            </a:pPr>
            <a:r>
              <a:rPr lang="en-GB" dirty="0" smtClean="0"/>
              <a:t>Head, shoulders, knees and Toes </a:t>
            </a:r>
            <a:endParaRPr lang="en-US" dirty="0"/>
          </a:p>
        </p:txBody>
      </p:sp>
      <p:sp>
        <p:nvSpPr>
          <p:cNvPr id="30722" name="Content Placeholder 2"/>
          <p:cNvSpPr>
            <a:spLocks noGrp="1"/>
          </p:cNvSpPr>
          <p:nvPr>
            <p:ph idx="1"/>
          </p:nvPr>
        </p:nvSpPr>
        <p:spPr/>
        <p:txBody>
          <a:bodyPr/>
          <a:lstStyle/>
          <a:p>
            <a:r>
              <a:rPr lang="en-GB" smtClean="0"/>
              <a:t>Chant rhyme together as you touch each body part</a:t>
            </a:r>
          </a:p>
          <a:p>
            <a:endParaRPr lang="en-GB" smtClean="0"/>
          </a:p>
          <a:p>
            <a:pPr>
              <a:buFont typeface="Wingdings 2" pitchFamily="18" charset="2"/>
              <a:buNone/>
            </a:pPr>
            <a:endParaRPr lang="en-GB" smtClean="0"/>
          </a:p>
          <a:p>
            <a:pPr>
              <a:buFont typeface="Wingdings 2" pitchFamily="18" charset="2"/>
              <a:buNone/>
            </a:pPr>
            <a:r>
              <a:rPr lang="en-GB" smtClean="0"/>
              <a:t>Head, shoulders, knees and toes, knees and toes</a:t>
            </a:r>
          </a:p>
          <a:p>
            <a:pPr>
              <a:buFont typeface="Wingdings 2" pitchFamily="18" charset="2"/>
              <a:buNone/>
            </a:pPr>
            <a:r>
              <a:rPr lang="en-GB" smtClean="0"/>
              <a:t>Head, shoulder, knees and toes, knees and toes, </a:t>
            </a:r>
          </a:p>
          <a:p>
            <a:pPr>
              <a:buFont typeface="Wingdings 2" pitchFamily="18" charset="2"/>
              <a:buNone/>
            </a:pPr>
            <a:r>
              <a:rPr lang="en-GB" smtClean="0"/>
              <a:t>And eyes and ears and mouth and nose, </a:t>
            </a:r>
          </a:p>
          <a:p>
            <a:pPr>
              <a:buFont typeface="Wingdings 2" pitchFamily="18" charset="2"/>
              <a:buNone/>
            </a:pPr>
            <a:r>
              <a:rPr lang="en-GB" smtClean="0"/>
              <a:t>Head, shoulders, knees and toes, knees and toes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1"/>
          <p:cNvSpPr>
            <a:spLocks noGrp="1"/>
          </p:cNvSpPr>
          <p:nvPr>
            <p:ph type="ftr" sz="quarter" idx="11"/>
          </p:nvPr>
        </p:nvSpPr>
        <p:spPr/>
        <p:txBody>
          <a:bodyPr/>
          <a:lstStyle/>
          <a:p>
            <a:r>
              <a:rPr lang="en-US"/>
              <a:t>Knockconan NS Activity PPT 2010</a:t>
            </a:r>
          </a:p>
        </p:txBody>
      </p:sp>
      <p:sp>
        <p:nvSpPr>
          <p:cNvPr id="31745" name="Title 1"/>
          <p:cNvSpPr>
            <a:spLocks noGrp="1"/>
          </p:cNvSpPr>
          <p:nvPr>
            <p:ph type="title"/>
          </p:nvPr>
        </p:nvSpPr>
        <p:spPr/>
        <p:txBody>
          <a:bodyPr/>
          <a:lstStyle/>
          <a:p>
            <a:r>
              <a:rPr lang="en-GB" smtClean="0"/>
              <a:t>Memory Lane </a:t>
            </a:r>
            <a:endParaRPr lang="en-US" smtClean="0"/>
          </a:p>
        </p:txBody>
      </p:sp>
      <p:sp>
        <p:nvSpPr>
          <p:cNvPr id="3" name="Content Placeholder 2"/>
          <p:cNvSpPr>
            <a:spLocks noGrp="1"/>
          </p:cNvSpPr>
          <p:nvPr>
            <p:ph idx="1"/>
          </p:nvPr>
        </p:nvSpPr>
        <p:spPr/>
        <p:txBody>
          <a:bodyPr>
            <a:normAutofit fontScale="70000" lnSpcReduction="20000"/>
          </a:bodyPr>
          <a:lstStyle/>
          <a:p>
            <a:pPr marL="274320" indent="-274320" fontAlgn="auto">
              <a:spcAft>
                <a:spcPts val="0"/>
              </a:spcAft>
              <a:buClr>
                <a:schemeClr val="accent3"/>
              </a:buClr>
              <a:buFont typeface="Wingdings 2"/>
              <a:buChar char=""/>
              <a:defRPr/>
            </a:pPr>
            <a:r>
              <a:rPr lang="en-GB" dirty="0" smtClean="0"/>
              <a:t>Partner up with the person beside you. Perform the tasks as they are called out. Do it twice and then try to do it by memory. </a:t>
            </a:r>
          </a:p>
          <a:p>
            <a:pPr marL="274320" indent="-274320" fontAlgn="auto">
              <a:spcAft>
                <a:spcPts val="0"/>
              </a:spcAft>
              <a:buClr>
                <a:schemeClr val="accent3"/>
              </a:buClr>
              <a:buFont typeface="Wingdings 2"/>
              <a:buChar char=""/>
              <a:defRPr/>
            </a:pPr>
            <a:r>
              <a:rPr lang="en-GB" dirty="0" smtClean="0"/>
              <a:t>High five right</a:t>
            </a:r>
          </a:p>
          <a:p>
            <a:pPr marL="274320" indent="-274320" fontAlgn="auto">
              <a:spcAft>
                <a:spcPts val="0"/>
              </a:spcAft>
              <a:buClr>
                <a:schemeClr val="accent3"/>
              </a:buClr>
              <a:buFont typeface="Wingdings 2"/>
              <a:buChar char=""/>
              <a:defRPr/>
            </a:pPr>
            <a:r>
              <a:rPr lang="en-GB" dirty="0" smtClean="0"/>
              <a:t>High five left</a:t>
            </a:r>
          </a:p>
          <a:p>
            <a:pPr marL="274320" indent="-274320" fontAlgn="auto">
              <a:spcAft>
                <a:spcPts val="0"/>
              </a:spcAft>
              <a:buClr>
                <a:schemeClr val="accent3"/>
              </a:buClr>
              <a:buFont typeface="Wingdings 2"/>
              <a:buChar char=""/>
              <a:defRPr/>
            </a:pPr>
            <a:r>
              <a:rPr lang="en-GB" dirty="0" smtClean="0"/>
              <a:t>Low five right </a:t>
            </a:r>
          </a:p>
          <a:p>
            <a:pPr marL="274320" indent="-274320" fontAlgn="auto">
              <a:spcAft>
                <a:spcPts val="0"/>
              </a:spcAft>
              <a:buClr>
                <a:schemeClr val="accent3"/>
              </a:buClr>
              <a:buFont typeface="Wingdings 2"/>
              <a:buChar char=""/>
              <a:defRPr/>
            </a:pPr>
            <a:r>
              <a:rPr lang="en-GB" dirty="0" smtClean="0"/>
              <a:t>Low five left </a:t>
            </a:r>
          </a:p>
          <a:p>
            <a:pPr marL="274320" indent="-274320" fontAlgn="auto">
              <a:spcAft>
                <a:spcPts val="0"/>
              </a:spcAft>
              <a:buClr>
                <a:schemeClr val="accent3"/>
              </a:buClr>
              <a:buFont typeface="Wingdings 2"/>
              <a:buChar char=""/>
              <a:defRPr/>
            </a:pPr>
            <a:r>
              <a:rPr lang="en-GB" dirty="0" smtClean="0"/>
              <a:t>High ten </a:t>
            </a:r>
          </a:p>
          <a:p>
            <a:pPr marL="274320" indent="-274320" fontAlgn="auto">
              <a:spcAft>
                <a:spcPts val="0"/>
              </a:spcAft>
              <a:buClr>
                <a:schemeClr val="accent3"/>
              </a:buClr>
              <a:buFont typeface="Wingdings 2"/>
              <a:buChar char=""/>
              <a:defRPr/>
            </a:pPr>
            <a:r>
              <a:rPr lang="en-GB" dirty="0" smtClean="0"/>
              <a:t>Low ten </a:t>
            </a:r>
          </a:p>
          <a:p>
            <a:pPr marL="274320" indent="-274320" fontAlgn="auto">
              <a:spcAft>
                <a:spcPts val="0"/>
              </a:spcAft>
              <a:buClr>
                <a:schemeClr val="accent3"/>
              </a:buClr>
              <a:buFont typeface="Wingdings 2"/>
              <a:buChar char=""/>
              <a:defRPr/>
            </a:pPr>
            <a:r>
              <a:rPr lang="en-GB" dirty="0" smtClean="0"/>
              <a:t>Backwards ten high</a:t>
            </a:r>
          </a:p>
          <a:p>
            <a:pPr marL="274320" indent="-274320" fontAlgn="auto">
              <a:spcAft>
                <a:spcPts val="0"/>
              </a:spcAft>
              <a:buClr>
                <a:schemeClr val="accent3"/>
              </a:buClr>
              <a:buFont typeface="Wingdings 2"/>
              <a:buChar char=""/>
              <a:defRPr/>
            </a:pPr>
            <a:r>
              <a:rPr lang="en-GB" dirty="0" smtClean="0"/>
              <a:t>Backwards ten low</a:t>
            </a:r>
          </a:p>
          <a:p>
            <a:pPr marL="274320" indent="-274320" fontAlgn="auto">
              <a:spcAft>
                <a:spcPts val="0"/>
              </a:spcAft>
              <a:buClr>
                <a:schemeClr val="accent3"/>
              </a:buClr>
              <a:buFont typeface="Wingdings 2"/>
              <a:buChar char=""/>
              <a:defRPr/>
            </a:pPr>
            <a:r>
              <a:rPr lang="en-GB" dirty="0" smtClean="0"/>
              <a:t>Sole of shoes right </a:t>
            </a:r>
          </a:p>
          <a:p>
            <a:pPr marL="274320" indent="-274320" fontAlgn="auto">
              <a:spcAft>
                <a:spcPts val="0"/>
              </a:spcAft>
              <a:buClr>
                <a:schemeClr val="accent3"/>
              </a:buClr>
              <a:buFont typeface="Wingdings 2"/>
              <a:buChar char=""/>
              <a:defRPr/>
            </a:pPr>
            <a:r>
              <a:rPr lang="en-GB" dirty="0" smtClean="0"/>
              <a:t>Sole of shoes left </a:t>
            </a:r>
          </a:p>
          <a:p>
            <a:pPr marL="274320" indent="-274320" fontAlgn="auto">
              <a:spcAft>
                <a:spcPts val="0"/>
              </a:spcAft>
              <a:buClr>
                <a:schemeClr val="accent3"/>
              </a:buClr>
              <a:buFont typeface="Wingdings 2"/>
              <a:buChar char=""/>
              <a:defRPr/>
            </a:pPr>
            <a:r>
              <a:rPr lang="en-GB" dirty="0" smtClean="0"/>
              <a:t>Elbow right </a:t>
            </a:r>
          </a:p>
          <a:p>
            <a:pPr marL="274320" indent="-274320" fontAlgn="auto">
              <a:spcAft>
                <a:spcPts val="0"/>
              </a:spcAft>
              <a:buClr>
                <a:schemeClr val="accent3"/>
              </a:buClr>
              <a:buFont typeface="Wingdings 2"/>
              <a:buChar char=""/>
              <a:defRPr/>
            </a:pPr>
            <a:r>
              <a:rPr lang="en-GB" dirty="0" smtClean="0"/>
              <a:t>Elbow left </a:t>
            </a:r>
          </a:p>
          <a:p>
            <a:pPr marL="274320" indent="-274320" fontAlgn="auto">
              <a:spcAft>
                <a:spcPts val="0"/>
              </a:spcAft>
              <a:buClr>
                <a:schemeClr val="accent3"/>
              </a:buClr>
              <a:buFont typeface="Wingdings 2"/>
              <a:buChar char=""/>
              <a:defRPr/>
            </a:pPr>
            <a:r>
              <a:rPr lang="en-GB" dirty="0" smtClean="0"/>
              <a:t>Both Elbows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1"/>
          <p:cNvSpPr>
            <a:spLocks noGrp="1"/>
          </p:cNvSpPr>
          <p:nvPr>
            <p:ph type="ftr" sz="quarter" idx="11"/>
          </p:nvPr>
        </p:nvSpPr>
        <p:spPr/>
        <p:txBody>
          <a:bodyPr/>
          <a:lstStyle/>
          <a:p>
            <a:r>
              <a:rPr lang="en-US"/>
              <a:t>Knockconan NS Activity PPT 2010</a:t>
            </a:r>
          </a:p>
        </p:txBody>
      </p:sp>
      <p:sp>
        <p:nvSpPr>
          <p:cNvPr id="16385" name="Title 1"/>
          <p:cNvSpPr>
            <a:spLocks noGrp="1"/>
          </p:cNvSpPr>
          <p:nvPr>
            <p:ph type="title"/>
          </p:nvPr>
        </p:nvSpPr>
        <p:spPr/>
        <p:txBody>
          <a:bodyPr/>
          <a:lstStyle/>
          <a:p>
            <a:r>
              <a:rPr lang="en-GB" smtClean="0"/>
              <a:t>Star Jumps</a:t>
            </a:r>
            <a:endParaRPr lang="en-US" smtClean="0"/>
          </a:p>
        </p:txBody>
      </p:sp>
      <p:sp>
        <p:nvSpPr>
          <p:cNvPr id="16386" name="Content Placeholder 2"/>
          <p:cNvSpPr>
            <a:spLocks noGrp="1"/>
          </p:cNvSpPr>
          <p:nvPr>
            <p:ph idx="1"/>
          </p:nvPr>
        </p:nvSpPr>
        <p:spPr/>
        <p:txBody>
          <a:bodyPr/>
          <a:lstStyle/>
          <a:p>
            <a:r>
              <a:rPr lang="en-GB" smtClean="0"/>
              <a:t>Jump and spread your legs out to the side and stretch your hands up overhead, return to position with feet together and arms by the side.</a:t>
            </a:r>
          </a:p>
          <a:p>
            <a:pPr>
              <a:buFont typeface="Wingdings 2" pitchFamily="18" charset="2"/>
              <a:buNone/>
            </a:pPr>
            <a:endParaRPr lang="en-US" smtClean="0"/>
          </a:p>
        </p:txBody>
      </p:sp>
      <p:pic>
        <p:nvPicPr>
          <p:cNvPr id="16387" name="Picture 2" descr="View Details"/>
          <p:cNvPicPr>
            <a:picLocks noChangeAspect="1" noChangeArrowheads="1" noCrop="1"/>
          </p:cNvPicPr>
          <p:nvPr/>
        </p:nvPicPr>
        <p:blipFill>
          <a:blip r:embed="rId2"/>
          <a:srcRect/>
          <a:stretch>
            <a:fillRect/>
          </a:stretch>
        </p:blipFill>
        <p:spPr bwMode="auto">
          <a:xfrm>
            <a:off x="3643313" y="4286250"/>
            <a:ext cx="1714500" cy="1500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1"/>
          <p:cNvSpPr>
            <a:spLocks noGrp="1"/>
          </p:cNvSpPr>
          <p:nvPr>
            <p:ph type="ftr" sz="quarter" idx="11"/>
          </p:nvPr>
        </p:nvSpPr>
        <p:spPr/>
        <p:txBody>
          <a:bodyPr/>
          <a:lstStyle/>
          <a:p>
            <a:r>
              <a:rPr lang="en-US"/>
              <a:t>Knockconan NS Activity PPT 2010</a:t>
            </a:r>
          </a:p>
        </p:txBody>
      </p:sp>
      <p:sp>
        <p:nvSpPr>
          <p:cNvPr id="17409" name="Title 1"/>
          <p:cNvSpPr>
            <a:spLocks noGrp="1"/>
          </p:cNvSpPr>
          <p:nvPr>
            <p:ph type="title"/>
          </p:nvPr>
        </p:nvSpPr>
        <p:spPr/>
        <p:txBody>
          <a:bodyPr/>
          <a:lstStyle/>
          <a:p>
            <a:r>
              <a:rPr lang="en-GB" smtClean="0"/>
              <a:t>Reach</a:t>
            </a:r>
            <a:endParaRPr lang="en-US" smtClean="0"/>
          </a:p>
        </p:txBody>
      </p:sp>
      <p:sp>
        <p:nvSpPr>
          <p:cNvPr id="17410" name="Content Placeholder 2"/>
          <p:cNvSpPr>
            <a:spLocks noGrp="1"/>
          </p:cNvSpPr>
          <p:nvPr>
            <p:ph idx="1"/>
          </p:nvPr>
        </p:nvSpPr>
        <p:spPr/>
        <p:txBody>
          <a:bodyPr/>
          <a:lstStyle/>
          <a:p>
            <a:r>
              <a:rPr lang="en-GB" smtClean="0"/>
              <a:t>Reach up to the sky and down to the ground, keep repeating.</a:t>
            </a:r>
            <a:endParaRPr lang="en-US" smtClean="0"/>
          </a:p>
        </p:txBody>
      </p:sp>
      <p:pic>
        <p:nvPicPr>
          <p:cNvPr id="17411" name="Picture 1" descr="C:\Documents and Settings\Administrator\Local Settings\Temporary Internet Files\Content.IE5\ZZX6WN9U\MP900382874[1].jpg"/>
          <p:cNvPicPr>
            <a:picLocks noChangeAspect="1" noChangeArrowheads="1"/>
          </p:cNvPicPr>
          <p:nvPr/>
        </p:nvPicPr>
        <p:blipFill>
          <a:blip r:embed="rId2"/>
          <a:srcRect/>
          <a:stretch>
            <a:fillRect/>
          </a:stretch>
        </p:blipFill>
        <p:spPr bwMode="auto">
          <a:xfrm>
            <a:off x="2143125" y="3214688"/>
            <a:ext cx="4572000" cy="2700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1"/>
          <p:cNvSpPr>
            <a:spLocks noGrp="1"/>
          </p:cNvSpPr>
          <p:nvPr>
            <p:ph type="ftr" sz="quarter" idx="11"/>
          </p:nvPr>
        </p:nvSpPr>
        <p:spPr/>
        <p:txBody>
          <a:bodyPr/>
          <a:lstStyle/>
          <a:p>
            <a:r>
              <a:rPr lang="en-US"/>
              <a:t>Knockconan NS Activity PPT 2010</a:t>
            </a:r>
          </a:p>
        </p:txBody>
      </p:sp>
      <p:sp>
        <p:nvSpPr>
          <p:cNvPr id="18433" name="Title 1"/>
          <p:cNvSpPr>
            <a:spLocks noGrp="1"/>
          </p:cNvSpPr>
          <p:nvPr>
            <p:ph type="title"/>
          </p:nvPr>
        </p:nvSpPr>
        <p:spPr/>
        <p:txBody>
          <a:bodyPr/>
          <a:lstStyle/>
          <a:p>
            <a:r>
              <a:rPr lang="en-GB" smtClean="0"/>
              <a:t>Spotty Dog</a:t>
            </a:r>
            <a:endParaRPr lang="en-US" smtClean="0"/>
          </a:p>
        </p:txBody>
      </p:sp>
      <p:sp>
        <p:nvSpPr>
          <p:cNvPr id="18434" name="Content Placeholder 2"/>
          <p:cNvSpPr>
            <a:spLocks noGrp="1"/>
          </p:cNvSpPr>
          <p:nvPr>
            <p:ph idx="1"/>
          </p:nvPr>
        </p:nvSpPr>
        <p:spPr/>
        <p:txBody>
          <a:bodyPr/>
          <a:lstStyle/>
          <a:p>
            <a:r>
              <a:rPr lang="en-GB" smtClean="0"/>
              <a:t>Stride forward with one leg, whilst taking the other leg back.  Alternate the arms with the opposite leg, e.g. right arm goes forward with left leg</a:t>
            </a:r>
            <a:endParaRPr lang="en-US" smtClean="0"/>
          </a:p>
        </p:txBody>
      </p:sp>
      <p:pic>
        <p:nvPicPr>
          <p:cNvPr id="18435" name="Picture 2" descr="Asian,athletes,exercises,females,fitness,people,photographs,running shoes,sports,sports shoes,stretches,stretching,warm-ups,women"/>
          <p:cNvPicPr>
            <a:picLocks noChangeAspect="1" noChangeArrowheads="1"/>
          </p:cNvPicPr>
          <p:nvPr/>
        </p:nvPicPr>
        <p:blipFill>
          <a:blip r:embed="rId2"/>
          <a:srcRect/>
          <a:stretch>
            <a:fillRect/>
          </a:stretch>
        </p:blipFill>
        <p:spPr bwMode="auto">
          <a:xfrm>
            <a:off x="2714625" y="3429000"/>
            <a:ext cx="3095625" cy="3095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1"/>
          <p:cNvSpPr>
            <a:spLocks noGrp="1"/>
          </p:cNvSpPr>
          <p:nvPr>
            <p:ph type="ftr" sz="quarter" idx="11"/>
          </p:nvPr>
        </p:nvSpPr>
        <p:spPr/>
        <p:txBody>
          <a:bodyPr/>
          <a:lstStyle/>
          <a:p>
            <a:r>
              <a:rPr lang="en-US"/>
              <a:t>Knockconan NS Activity PPT 2010</a:t>
            </a:r>
          </a:p>
        </p:txBody>
      </p:sp>
      <p:sp>
        <p:nvSpPr>
          <p:cNvPr id="19457" name="Title 1"/>
          <p:cNvSpPr>
            <a:spLocks noGrp="1"/>
          </p:cNvSpPr>
          <p:nvPr>
            <p:ph type="title"/>
          </p:nvPr>
        </p:nvSpPr>
        <p:spPr/>
        <p:txBody>
          <a:bodyPr/>
          <a:lstStyle/>
          <a:p>
            <a:r>
              <a:rPr lang="en-GB" smtClean="0"/>
              <a:t>Side Can Can</a:t>
            </a:r>
            <a:endParaRPr lang="en-US" smtClean="0"/>
          </a:p>
        </p:txBody>
      </p:sp>
      <p:sp>
        <p:nvSpPr>
          <p:cNvPr id="19458" name="Content Placeholder 2"/>
          <p:cNvSpPr>
            <a:spLocks noGrp="1"/>
          </p:cNvSpPr>
          <p:nvPr>
            <p:ph idx="1"/>
          </p:nvPr>
        </p:nvSpPr>
        <p:spPr/>
        <p:txBody>
          <a:bodyPr/>
          <a:lstStyle/>
          <a:p>
            <a:r>
              <a:rPr lang="en-GB" smtClean="0"/>
              <a:t>Take each leg out to the side and alternate leg motion.  Hands should rest on hips.</a:t>
            </a:r>
          </a:p>
          <a:p>
            <a:pPr>
              <a:buFont typeface="Wingdings 2" pitchFamily="18" charset="2"/>
              <a:buNone/>
            </a:pPr>
            <a:endParaRPr lang="en-US" smtClean="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1"/>
          <p:cNvSpPr>
            <a:spLocks noGrp="1"/>
          </p:cNvSpPr>
          <p:nvPr>
            <p:ph type="ftr" sz="quarter" idx="11"/>
          </p:nvPr>
        </p:nvSpPr>
        <p:spPr/>
        <p:txBody>
          <a:bodyPr/>
          <a:lstStyle/>
          <a:p>
            <a:r>
              <a:rPr lang="en-US"/>
              <a:t>Knockconan NS Activity PPT 2010</a:t>
            </a:r>
          </a:p>
        </p:txBody>
      </p:sp>
      <p:sp>
        <p:nvSpPr>
          <p:cNvPr id="20481" name="Title 1"/>
          <p:cNvSpPr>
            <a:spLocks noGrp="1"/>
          </p:cNvSpPr>
          <p:nvPr>
            <p:ph type="title"/>
          </p:nvPr>
        </p:nvSpPr>
        <p:spPr/>
        <p:txBody>
          <a:bodyPr/>
          <a:lstStyle/>
          <a:p>
            <a:r>
              <a:rPr lang="en-GB" smtClean="0"/>
              <a:t>Knee Lifts</a:t>
            </a:r>
            <a:endParaRPr lang="en-US" smtClean="0"/>
          </a:p>
        </p:txBody>
      </p:sp>
      <p:sp>
        <p:nvSpPr>
          <p:cNvPr id="20482" name="Content Placeholder 2"/>
          <p:cNvSpPr>
            <a:spLocks noGrp="1"/>
          </p:cNvSpPr>
          <p:nvPr>
            <p:ph idx="1"/>
          </p:nvPr>
        </p:nvSpPr>
        <p:spPr/>
        <p:txBody>
          <a:bodyPr/>
          <a:lstStyle/>
          <a:p>
            <a:r>
              <a:rPr lang="en-GB" smtClean="0"/>
              <a:t>Hands on hips. </a:t>
            </a:r>
          </a:p>
          <a:p>
            <a:r>
              <a:rPr lang="en-GB" smtClean="0"/>
              <a:t>Lift right leg up so that it is in line with hip with a 90 degrees angle at both knee and hip.  </a:t>
            </a:r>
          </a:p>
          <a:p>
            <a:r>
              <a:rPr lang="en-GB" smtClean="0"/>
              <a:t>Return leg to starting position and alternate to left leg.</a:t>
            </a:r>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1"/>
          <p:cNvSpPr>
            <a:spLocks noGrp="1"/>
          </p:cNvSpPr>
          <p:nvPr>
            <p:ph type="ftr" sz="quarter" idx="11"/>
          </p:nvPr>
        </p:nvSpPr>
        <p:spPr/>
        <p:txBody>
          <a:bodyPr/>
          <a:lstStyle/>
          <a:p>
            <a:r>
              <a:rPr lang="en-US"/>
              <a:t>Knockconan NS Activity PPT 2010</a:t>
            </a:r>
          </a:p>
        </p:txBody>
      </p:sp>
      <p:sp>
        <p:nvSpPr>
          <p:cNvPr id="21505" name="Title 1"/>
          <p:cNvSpPr>
            <a:spLocks noGrp="1"/>
          </p:cNvSpPr>
          <p:nvPr>
            <p:ph type="title"/>
          </p:nvPr>
        </p:nvSpPr>
        <p:spPr/>
        <p:txBody>
          <a:bodyPr/>
          <a:lstStyle/>
          <a:p>
            <a:r>
              <a:rPr lang="en-GB" smtClean="0"/>
              <a:t>Scissors</a:t>
            </a:r>
            <a:endParaRPr lang="en-US" smtClean="0"/>
          </a:p>
        </p:txBody>
      </p:sp>
      <p:sp>
        <p:nvSpPr>
          <p:cNvPr id="21506" name="Content Placeholder 2"/>
          <p:cNvSpPr>
            <a:spLocks noGrp="1"/>
          </p:cNvSpPr>
          <p:nvPr>
            <p:ph idx="1"/>
          </p:nvPr>
        </p:nvSpPr>
        <p:spPr/>
        <p:txBody>
          <a:bodyPr/>
          <a:lstStyle/>
          <a:p>
            <a:r>
              <a:rPr lang="en-GB" smtClean="0"/>
              <a:t>Feet apart, then cross in front, feet apart then cross in back.  </a:t>
            </a:r>
          </a:p>
          <a:p>
            <a:r>
              <a:rPr lang="en-GB" smtClean="0"/>
              <a:t>Keep repeating!</a:t>
            </a: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1"/>
          <p:cNvSpPr>
            <a:spLocks noGrp="1"/>
          </p:cNvSpPr>
          <p:nvPr>
            <p:ph type="ftr" sz="quarter" idx="11"/>
          </p:nvPr>
        </p:nvSpPr>
        <p:spPr/>
        <p:txBody>
          <a:bodyPr/>
          <a:lstStyle/>
          <a:p>
            <a:r>
              <a:rPr lang="en-US"/>
              <a:t>Knockconan NS Activity PPT 2010</a:t>
            </a:r>
          </a:p>
        </p:txBody>
      </p:sp>
      <p:sp>
        <p:nvSpPr>
          <p:cNvPr id="22529" name="Title 1"/>
          <p:cNvSpPr>
            <a:spLocks noGrp="1"/>
          </p:cNvSpPr>
          <p:nvPr>
            <p:ph type="title"/>
          </p:nvPr>
        </p:nvSpPr>
        <p:spPr/>
        <p:txBody>
          <a:bodyPr/>
          <a:lstStyle/>
          <a:p>
            <a:r>
              <a:rPr lang="en-GB" smtClean="0"/>
              <a:t>Twist</a:t>
            </a:r>
            <a:endParaRPr lang="en-US" smtClean="0"/>
          </a:p>
        </p:txBody>
      </p:sp>
      <p:sp>
        <p:nvSpPr>
          <p:cNvPr id="22530" name="Content Placeholder 2"/>
          <p:cNvSpPr>
            <a:spLocks noGrp="1"/>
          </p:cNvSpPr>
          <p:nvPr>
            <p:ph idx="1"/>
          </p:nvPr>
        </p:nvSpPr>
        <p:spPr/>
        <p:txBody>
          <a:bodyPr/>
          <a:lstStyle/>
          <a:p>
            <a:r>
              <a:rPr lang="en-GB" smtClean="0"/>
              <a:t>Stand on the ball of your foot and twist body at hips.  Your feet will then be facing towards your left  hand side and your upper body towards your right hand side.  </a:t>
            </a:r>
          </a:p>
          <a:p>
            <a:r>
              <a:rPr lang="en-GB" smtClean="0"/>
              <a:t>The balls of your feet will remain in contact with the floor throughout. </a:t>
            </a:r>
          </a:p>
          <a:p>
            <a:r>
              <a:rPr lang="en-GB" smtClean="0"/>
              <a:t>Keep alternating. </a:t>
            </a:r>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1"/>
          <p:cNvSpPr>
            <a:spLocks noGrp="1"/>
          </p:cNvSpPr>
          <p:nvPr>
            <p:ph type="ftr" sz="quarter" idx="11"/>
          </p:nvPr>
        </p:nvSpPr>
        <p:spPr/>
        <p:txBody>
          <a:bodyPr/>
          <a:lstStyle/>
          <a:p>
            <a:r>
              <a:rPr lang="en-US"/>
              <a:t>Knockconan NS Activity PPT 2010</a:t>
            </a:r>
          </a:p>
        </p:txBody>
      </p:sp>
      <p:sp>
        <p:nvSpPr>
          <p:cNvPr id="23553" name="Title 1"/>
          <p:cNvSpPr>
            <a:spLocks noGrp="1"/>
          </p:cNvSpPr>
          <p:nvPr>
            <p:ph type="title"/>
          </p:nvPr>
        </p:nvSpPr>
        <p:spPr/>
        <p:txBody>
          <a:bodyPr/>
          <a:lstStyle/>
          <a:p>
            <a:r>
              <a:rPr lang="en-GB" smtClean="0"/>
              <a:t>Hopping</a:t>
            </a:r>
            <a:endParaRPr lang="en-US" smtClean="0"/>
          </a:p>
        </p:txBody>
      </p:sp>
      <p:sp>
        <p:nvSpPr>
          <p:cNvPr id="23554" name="Content Placeholder 2"/>
          <p:cNvSpPr>
            <a:spLocks noGrp="1"/>
          </p:cNvSpPr>
          <p:nvPr>
            <p:ph idx="1"/>
          </p:nvPr>
        </p:nvSpPr>
        <p:spPr/>
        <p:txBody>
          <a:bodyPr/>
          <a:lstStyle/>
          <a:p>
            <a:r>
              <a:rPr lang="en-GB" smtClean="0"/>
              <a:t>Hopping on the spot on one foot for 15 seconds, alternate leg and continue for another 15 seconds.</a:t>
            </a:r>
            <a:endParaRPr lang="en-US" smtClean="0"/>
          </a:p>
        </p:txBody>
      </p:sp>
      <p:pic>
        <p:nvPicPr>
          <p:cNvPr id="4" name="MS900074275[1].mid">
            <a:hlinkClick r:id="" action="ppaction://media"/>
          </p:cNvPr>
          <p:cNvPicPr>
            <a:picLocks noRot="1" noChangeAspect="1"/>
          </p:cNvPicPr>
          <p:nvPr>
            <a:audioFile r:link="rId1"/>
          </p:nvPr>
        </p:nvPicPr>
        <p:blipFill>
          <a:blip r:embed="rId3"/>
          <a:srcRect/>
          <a:stretch>
            <a:fillRect/>
          </a:stretch>
        </p:blipFill>
        <p:spPr bwMode="auto">
          <a:xfrm>
            <a:off x="4419600" y="3276600"/>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1606"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114</TotalTime>
  <Words>575</Words>
  <Application>Microsoft Office PowerPoint</Application>
  <PresentationFormat>On-screen Show (4:3)</PresentationFormat>
  <Paragraphs>95</Paragraphs>
  <Slides>17</Slides>
  <Notes>1</Notes>
  <HiddenSlides>0</HiddenSlides>
  <MMClips>1</MMClips>
  <ScaleCrop>false</ScaleCrop>
  <HeadingPairs>
    <vt:vector size="6" baseType="variant">
      <vt:variant>
        <vt:lpstr>Fonts Used</vt:lpstr>
      </vt:variant>
      <vt:variant>
        <vt:i4>4</vt:i4>
      </vt:variant>
      <vt:variant>
        <vt:lpstr>Design Template</vt:lpstr>
      </vt:variant>
      <vt:variant>
        <vt:i4>4</vt:i4>
      </vt:variant>
      <vt:variant>
        <vt:lpstr>Slide Titles</vt:lpstr>
      </vt:variant>
      <vt:variant>
        <vt:i4>17</vt:i4>
      </vt:variant>
    </vt:vector>
  </HeadingPairs>
  <TitlesOfParts>
    <vt:vector size="25" baseType="lpstr">
      <vt:lpstr>Constantia</vt:lpstr>
      <vt:lpstr>Arial</vt:lpstr>
      <vt:lpstr>Calibri</vt:lpstr>
      <vt:lpstr>Wingdings 2</vt:lpstr>
      <vt:lpstr>Flow</vt:lpstr>
      <vt:lpstr>Flow</vt:lpstr>
      <vt:lpstr>Flow</vt:lpstr>
      <vt:lpstr>Flow</vt:lpstr>
      <vt:lpstr>Slide 1</vt:lpstr>
      <vt:lpstr>Star Jumps</vt:lpstr>
      <vt:lpstr>Reach</vt:lpstr>
      <vt:lpstr>Spotty Dog</vt:lpstr>
      <vt:lpstr>Side Can Can</vt:lpstr>
      <vt:lpstr>Knee Lifts</vt:lpstr>
      <vt:lpstr>Scissors</vt:lpstr>
      <vt:lpstr>Twist</vt:lpstr>
      <vt:lpstr>Hopping</vt:lpstr>
      <vt:lpstr>Rolly Polly</vt:lpstr>
      <vt:lpstr>Balance</vt:lpstr>
      <vt:lpstr>Physical Activity Games</vt:lpstr>
      <vt:lpstr>Heart Smart</vt:lpstr>
      <vt:lpstr> </vt:lpstr>
      <vt:lpstr>Freeze </vt:lpstr>
      <vt:lpstr>Head, shoulders, knees and Toes </vt:lpstr>
      <vt:lpstr>Memory Lane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Sheets</dc:title>
  <dc:creator>Fran</dc:creator>
  <cp:lastModifiedBy>ADMIN</cp:lastModifiedBy>
  <cp:revision>17</cp:revision>
  <dcterms:created xsi:type="dcterms:W3CDTF">2010-11-05T10:28:17Z</dcterms:created>
  <dcterms:modified xsi:type="dcterms:W3CDTF">2012-09-30T23:12:20Z</dcterms:modified>
</cp:coreProperties>
</file>