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60" r:id="rId3"/>
    <p:sldId id="258" r:id="rId4"/>
    <p:sldId id="259" r:id="rId5"/>
    <p:sldId id="261" r:id="rId6"/>
    <p:sldId id="262" r:id="rId7"/>
    <p:sldId id="263" r:id="rId8"/>
    <p:sldId id="264" r:id="rId9"/>
    <p:sldId id="274" r:id="rId10"/>
    <p:sldId id="273" r:id="rId11"/>
    <p:sldId id="265"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76" autoAdjust="0"/>
  </p:normalViewPr>
  <p:slideViewPr>
    <p:cSldViewPr>
      <p:cViewPr varScale="1">
        <p:scale>
          <a:sx n="75" d="100"/>
          <a:sy n="75" d="100"/>
        </p:scale>
        <p:origin x="-36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CE908F46-E46C-4633-A65C-0E1E6123C703}" type="datetimeFigureOut">
              <a:rPr lang="en-GB"/>
              <a:pPr>
                <a:defRPr/>
              </a:pPr>
              <a:t>06/05/2013</a:t>
            </a:fld>
            <a:endParaRPr lang="en-GB"/>
          </a:p>
        </p:txBody>
      </p:sp>
      <p:sp>
        <p:nvSpPr>
          <p:cNvPr id="12" name="Footer Placeholder 4"/>
          <p:cNvSpPr>
            <a:spLocks noGrp="1"/>
          </p:cNvSpPr>
          <p:nvPr>
            <p:ph type="ftr" sz="quarter" idx="11"/>
          </p:nvPr>
        </p:nvSpPr>
        <p:spPr/>
        <p:txBody>
          <a:bodyPr/>
          <a:lstStyle>
            <a:lvl1pPr>
              <a:defRPr/>
            </a:lvl1pPr>
          </a:lstStyle>
          <a:p>
            <a:pPr>
              <a:defRPr/>
            </a:pPr>
            <a:endParaRPr lang="en-GB"/>
          </a:p>
        </p:txBody>
      </p:sp>
      <p:sp>
        <p:nvSpPr>
          <p:cNvPr id="13" name="Slide Number Placeholder 5"/>
          <p:cNvSpPr>
            <a:spLocks noGrp="1"/>
          </p:cNvSpPr>
          <p:nvPr>
            <p:ph type="sldNum" sz="quarter" idx="12"/>
          </p:nvPr>
        </p:nvSpPr>
        <p:spPr/>
        <p:txBody>
          <a:bodyPr/>
          <a:lstStyle>
            <a:lvl1pPr>
              <a:defRPr/>
            </a:lvl1pPr>
          </a:lstStyle>
          <a:p>
            <a:pPr>
              <a:defRPr/>
            </a:pPr>
            <a:fld id="{D03FC20A-01D8-417F-8E92-B40A17B1AC1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EE5B25-D5D7-4F6C-BA06-7A77036BB22F}" type="datetimeFigureOut">
              <a:rPr lang="en-GB"/>
              <a:pPr>
                <a:defRPr/>
              </a:pPr>
              <a:t>06/05/2013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15997B-FBBA-417B-9E54-1E7854EBB0D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F895989D-1A03-46B5-AD03-974D73A797AC}" type="datetimeFigureOut">
              <a:rPr lang="en-GB"/>
              <a:pPr>
                <a:defRPr/>
              </a:pPr>
              <a:t>06/05/2013</a:t>
            </a:fld>
            <a:endParaRPr lang="en-GB"/>
          </a:p>
        </p:txBody>
      </p:sp>
      <p:sp>
        <p:nvSpPr>
          <p:cNvPr id="12" name="Footer Placeholder 4"/>
          <p:cNvSpPr>
            <a:spLocks noGrp="1"/>
          </p:cNvSpPr>
          <p:nvPr>
            <p:ph type="ftr" sz="quarter" idx="11"/>
          </p:nvPr>
        </p:nvSpPr>
        <p:spPr/>
        <p:txBody>
          <a:bodyPr/>
          <a:lstStyle>
            <a:lvl1pPr>
              <a:defRPr/>
            </a:lvl1pPr>
          </a:lstStyle>
          <a:p>
            <a:pPr>
              <a:defRPr/>
            </a:pPr>
            <a:endParaRPr lang="en-GB"/>
          </a:p>
        </p:txBody>
      </p:sp>
      <p:sp>
        <p:nvSpPr>
          <p:cNvPr id="13" name="Slide Number Placeholder 5"/>
          <p:cNvSpPr>
            <a:spLocks noGrp="1"/>
          </p:cNvSpPr>
          <p:nvPr>
            <p:ph type="sldNum" sz="quarter" idx="12"/>
          </p:nvPr>
        </p:nvSpPr>
        <p:spPr/>
        <p:txBody>
          <a:bodyPr/>
          <a:lstStyle>
            <a:lvl1pPr>
              <a:defRPr/>
            </a:lvl1pPr>
          </a:lstStyle>
          <a:p>
            <a:pPr>
              <a:defRPr/>
            </a:pPr>
            <a:fld id="{EE38A5BA-FD57-493F-B03F-43FA9ABF69A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0B382532-A153-4260-8114-D29036318DFE}" type="datetimeFigureOut">
              <a:rPr lang="en-GB"/>
              <a:pPr>
                <a:defRPr/>
              </a:pPr>
              <a:t>06/05/2013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DBB9138-37BB-4630-A4ED-6BC5C33F6F5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49F04426-9236-443A-8240-E5F25AAB9F3A}" type="datetimeFigureOut">
              <a:rPr lang="en-GB"/>
              <a:pPr>
                <a:defRPr/>
              </a:pPr>
              <a:t>06/05/2013</a:t>
            </a:fld>
            <a:endParaRPr lang="en-GB"/>
          </a:p>
        </p:txBody>
      </p:sp>
      <p:sp>
        <p:nvSpPr>
          <p:cNvPr id="11" name="Footer Placeholder 4"/>
          <p:cNvSpPr>
            <a:spLocks noGrp="1"/>
          </p:cNvSpPr>
          <p:nvPr>
            <p:ph type="ftr" sz="quarter" idx="11"/>
          </p:nvPr>
        </p:nvSpPr>
        <p:spPr/>
        <p:txBody>
          <a:bodyPr/>
          <a:lstStyle>
            <a:lvl1pPr>
              <a:defRPr/>
            </a:lvl1pPr>
          </a:lstStyle>
          <a:p>
            <a:pPr>
              <a:defRPr/>
            </a:pPr>
            <a:endParaRPr lang="en-GB"/>
          </a:p>
        </p:txBody>
      </p:sp>
      <p:sp>
        <p:nvSpPr>
          <p:cNvPr id="12" name="Slide Number Placeholder 5"/>
          <p:cNvSpPr>
            <a:spLocks noGrp="1"/>
          </p:cNvSpPr>
          <p:nvPr>
            <p:ph type="sldNum" sz="quarter" idx="12"/>
          </p:nvPr>
        </p:nvSpPr>
        <p:spPr/>
        <p:txBody>
          <a:bodyPr/>
          <a:lstStyle>
            <a:lvl1pPr>
              <a:defRPr/>
            </a:lvl1pPr>
          </a:lstStyle>
          <a:p>
            <a:pPr>
              <a:defRPr/>
            </a:pPr>
            <a:fld id="{4D3E05D4-28F2-4B2C-808F-97330FA0B73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E5E27B29-D496-4918-9639-81FAB87241BA}" type="datetimeFigureOut">
              <a:rPr lang="en-GB"/>
              <a:pPr>
                <a:defRPr/>
              </a:pPr>
              <a:t>06/05/2013</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pPr>
              <a:defRPr/>
            </a:pPr>
            <a:fld id="{B0E1B651-C7CF-4C8C-A14C-401EFA54ACC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1113DBA-E603-412A-B9EE-E54932A377A2}" type="datetimeFigureOut">
              <a:rPr lang="en-GB"/>
              <a:pPr>
                <a:defRPr/>
              </a:pPr>
              <a:t>06/05/2013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8702D08-F89F-4F9A-BCD7-127A7F74E33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DB34DD-77CD-4499-9963-B1F3D92E2728}" type="datetimeFigureOut">
              <a:rPr lang="en-GB"/>
              <a:pPr>
                <a:defRPr/>
              </a:pPr>
              <a:t>06/05/2013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98AE0CE-6DF3-4C48-9ADE-A69FD5BA6A8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9" name="Date Placeholder 1"/>
          <p:cNvSpPr>
            <a:spLocks noGrp="1"/>
          </p:cNvSpPr>
          <p:nvPr>
            <p:ph type="dt" sz="half" idx="10"/>
          </p:nvPr>
        </p:nvSpPr>
        <p:spPr/>
        <p:txBody>
          <a:bodyPr/>
          <a:lstStyle>
            <a:lvl1pPr>
              <a:defRPr/>
            </a:lvl1pPr>
          </a:lstStyle>
          <a:p>
            <a:pPr>
              <a:defRPr/>
            </a:pPr>
            <a:fld id="{76DDD57A-1119-4544-915D-12B04609C76C}" type="datetimeFigureOut">
              <a:rPr lang="en-GB"/>
              <a:pPr>
                <a:defRPr/>
              </a:pPr>
              <a:t>06/05/2013</a:t>
            </a:fld>
            <a:endParaRPr lang="en-GB"/>
          </a:p>
        </p:txBody>
      </p:sp>
      <p:sp>
        <p:nvSpPr>
          <p:cNvPr id="10" name="Footer Placeholder 2"/>
          <p:cNvSpPr>
            <a:spLocks noGrp="1"/>
          </p:cNvSpPr>
          <p:nvPr>
            <p:ph type="ftr" sz="quarter" idx="11"/>
          </p:nvPr>
        </p:nvSpPr>
        <p:spPr/>
        <p:txBody>
          <a:bodyPr/>
          <a:lstStyle>
            <a:lvl1pPr>
              <a:defRPr/>
            </a:lvl1pPr>
          </a:lstStyle>
          <a:p>
            <a:pPr>
              <a:defRPr/>
            </a:pPr>
            <a:endParaRPr lang="en-GB"/>
          </a:p>
        </p:txBody>
      </p:sp>
      <p:sp>
        <p:nvSpPr>
          <p:cNvPr id="11" name="Slide Number Placeholder 3"/>
          <p:cNvSpPr>
            <a:spLocks noGrp="1"/>
          </p:cNvSpPr>
          <p:nvPr>
            <p:ph type="sldNum" sz="quarter" idx="12"/>
          </p:nvPr>
        </p:nvSpPr>
        <p:spPr/>
        <p:txBody>
          <a:bodyPr/>
          <a:lstStyle>
            <a:lvl1pPr>
              <a:defRPr/>
            </a:lvl1pPr>
          </a:lstStyle>
          <a:p>
            <a:pPr>
              <a:defRPr/>
            </a:pPr>
            <a:fld id="{E9788E00-ECCC-4036-924F-BCD628DFCDA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77CA600C-E938-4AAA-A5EC-99F4CF50E58C}" type="datetimeFigureOut">
              <a:rPr lang="en-GB"/>
              <a:pPr>
                <a:defRPr/>
              </a:pPr>
              <a:t>06/05/2013</a:t>
            </a:fld>
            <a:endParaRPr lang="en-GB"/>
          </a:p>
        </p:txBody>
      </p:sp>
      <p:sp>
        <p:nvSpPr>
          <p:cNvPr id="13" name="Footer Placeholder 5"/>
          <p:cNvSpPr>
            <a:spLocks noGrp="1"/>
          </p:cNvSpPr>
          <p:nvPr>
            <p:ph type="ftr" sz="quarter" idx="11"/>
          </p:nvPr>
        </p:nvSpPr>
        <p:spPr/>
        <p:txBody>
          <a:bodyPr/>
          <a:lstStyle>
            <a:lvl1pPr>
              <a:defRPr/>
            </a:lvl1pPr>
          </a:lstStyle>
          <a:p>
            <a:pPr>
              <a:defRPr/>
            </a:pPr>
            <a:endParaRPr lang="en-GB"/>
          </a:p>
        </p:txBody>
      </p:sp>
      <p:sp>
        <p:nvSpPr>
          <p:cNvPr id="14" name="Slide Number Placeholder 6"/>
          <p:cNvSpPr>
            <a:spLocks noGrp="1"/>
          </p:cNvSpPr>
          <p:nvPr>
            <p:ph type="sldNum" sz="quarter" idx="12"/>
          </p:nvPr>
        </p:nvSpPr>
        <p:spPr/>
        <p:txBody>
          <a:bodyPr/>
          <a:lstStyle>
            <a:lvl1pPr>
              <a:defRPr/>
            </a:lvl1pPr>
          </a:lstStyle>
          <a:p>
            <a:pPr>
              <a:defRPr/>
            </a:pPr>
            <a:fld id="{61A2DFB8-B0C2-41DE-992C-789A4F8E3FB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5A71E62F-AE3A-43A0-BCB1-6084ACAE0B07}" type="datetimeFigureOut">
              <a:rPr lang="en-GB"/>
              <a:pPr>
                <a:defRPr/>
              </a:pPr>
              <a:t>06/05/2013</a:t>
            </a:fld>
            <a:endParaRPr lang="en-GB"/>
          </a:p>
        </p:txBody>
      </p:sp>
      <p:sp>
        <p:nvSpPr>
          <p:cNvPr id="13" name="Footer Placeholder 5"/>
          <p:cNvSpPr>
            <a:spLocks noGrp="1"/>
          </p:cNvSpPr>
          <p:nvPr>
            <p:ph type="ftr" sz="quarter" idx="11"/>
          </p:nvPr>
        </p:nvSpPr>
        <p:spPr/>
        <p:txBody>
          <a:bodyPr/>
          <a:lstStyle>
            <a:lvl1pPr>
              <a:defRPr/>
            </a:lvl1pPr>
          </a:lstStyle>
          <a:p>
            <a:pPr>
              <a:defRPr/>
            </a:pPr>
            <a:endParaRPr lang="en-GB"/>
          </a:p>
        </p:txBody>
      </p:sp>
      <p:sp>
        <p:nvSpPr>
          <p:cNvPr id="14" name="Slide Number Placeholder 6"/>
          <p:cNvSpPr>
            <a:spLocks noGrp="1"/>
          </p:cNvSpPr>
          <p:nvPr>
            <p:ph type="sldNum" sz="quarter" idx="12"/>
          </p:nvPr>
        </p:nvSpPr>
        <p:spPr/>
        <p:txBody>
          <a:bodyPr/>
          <a:lstStyle>
            <a:lvl1pPr>
              <a:defRPr/>
            </a:lvl1pPr>
          </a:lstStyle>
          <a:p>
            <a:pPr>
              <a:defRPr/>
            </a:pPr>
            <a:fld id="{FAAA847B-33A8-4428-AD54-F885A256DB9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defRPr>
            </a:lvl1pPr>
          </a:lstStyle>
          <a:p>
            <a:pPr>
              <a:defRPr/>
            </a:pPr>
            <a:fld id="{4819BC12-A5E5-400A-99AE-9FC87245E359}" type="datetimeFigureOut">
              <a:rPr lang="en-GB"/>
              <a:pPr>
                <a:defRPr/>
              </a:pPr>
              <a:t>06/05/2013</a:t>
            </a:fld>
            <a:endParaRPr lang="en-GB"/>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en-GB"/>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defRPr>
            </a:lvl1pPr>
          </a:lstStyle>
          <a:p>
            <a:pPr>
              <a:defRPr/>
            </a:pPr>
            <a:fld id="{4E2D2C07-5097-4145-A1D1-7EB150602D77}" type="slidenum">
              <a:rPr lang="en-GB"/>
              <a:pPr>
                <a:defRPr/>
              </a:pPr>
              <a:t>‹#›</a:t>
            </a:fld>
            <a:endParaRPr lang="en-GB"/>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2" r:id="rId1"/>
    <p:sldLayoutId id="2147483851" r:id="rId2"/>
    <p:sldLayoutId id="2147483853" r:id="rId3"/>
    <p:sldLayoutId id="2147483850" r:id="rId4"/>
    <p:sldLayoutId id="2147483849" r:id="rId5"/>
    <p:sldLayoutId id="2147483848" r:id="rId6"/>
    <p:sldLayoutId id="2147483854" r:id="rId7"/>
    <p:sldLayoutId id="2147483855" r:id="rId8"/>
    <p:sldLayoutId id="2147483856" r:id="rId9"/>
    <p:sldLayoutId id="2147483847" r:id="rId10"/>
    <p:sldLayoutId id="2147483857"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539750" y="2924175"/>
            <a:ext cx="7772400" cy="966788"/>
          </a:xfrm>
        </p:spPr>
        <p:txBody>
          <a:bodyPr/>
          <a:lstStyle/>
          <a:p>
            <a:pPr eaLnBrk="1" hangingPunct="1"/>
            <a:r>
              <a:rPr lang="en-GB" sz="8000" smtClean="0"/>
              <a:t>Austria</a:t>
            </a:r>
          </a:p>
        </p:txBody>
      </p:sp>
      <p:sp>
        <p:nvSpPr>
          <p:cNvPr id="13314" name="Subtitle 2"/>
          <p:cNvSpPr>
            <a:spLocks noGrp="1"/>
          </p:cNvSpPr>
          <p:nvPr>
            <p:ph type="subTitle" idx="1"/>
          </p:nvPr>
        </p:nvSpPr>
        <p:spPr>
          <a:xfrm>
            <a:off x="1187450" y="4941888"/>
            <a:ext cx="6400800" cy="1223962"/>
          </a:xfrm>
        </p:spPr>
        <p:txBody>
          <a:bodyPr/>
          <a:lstStyle/>
          <a:p>
            <a:pPr eaLnBrk="1" hangingPunct="1"/>
            <a:r>
              <a:rPr lang="en-GB" sz="2800" smtClean="0">
                <a:solidFill>
                  <a:schemeClr val="tx1"/>
                </a:solidFill>
              </a:rPr>
              <a:t>By Rachel Connolly</a:t>
            </a:r>
          </a:p>
        </p:txBody>
      </p:sp>
      <p:pic>
        <p:nvPicPr>
          <p:cNvPr id="13315" name="Picture 2"/>
          <p:cNvPicPr>
            <a:picLocks noChangeAspect="1" noChangeArrowheads="1"/>
          </p:cNvPicPr>
          <p:nvPr/>
        </p:nvPicPr>
        <p:blipFill>
          <a:blip r:embed="rId2"/>
          <a:srcRect/>
          <a:stretch>
            <a:fillRect/>
          </a:stretch>
        </p:blipFill>
        <p:spPr bwMode="auto">
          <a:xfrm>
            <a:off x="2051050" y="765175"/>
            <a:ext cx="4551363"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mtClean="0"/>
              <a:t>Money</a:t>
            </a:r>
          </a:p>
        </p:txBody>
      </p:sp>
      <p:sp>
        <p:nvSpPr>
          <p:cNvPr id="22530" name="Content Placeholder 2"/>
          <p:cNvSpPr>
            <a:spLocks noGrp="1"/>
          </p:cNvSpPr>
          <p:nvPr>
            <p:ph sz="quarter" idx="13"/>
          </p:nvPr>
        </p:nvSpPr>
        <p:spPr>
          <a:xfrm>
            <a:off x="684213" y="2205038"/>
            <a:ext cx="4402137" cy="4248150"/>
          </a:xfrm>
        </p:spPr>
        <p:txBody>
          <a:bodyPr/>
          <a:lstStyle/>
          <a:p>
            <a:pPr marL="0" indent="0" eaLnBrk="1" hangingPunct="1">
              <a:buFont typeface="Symbol" pitchFamily="18" charset="2"/>
              <a:buNone/>
            </a:pPr>
            <a:r>
              <a:rPr lang="en-GB" smtClean="0"/>
              <a:t>Since 2002 Austria has used the Euro.</a:t>
            </a:r>
          </a:p>
          <a:p>
            <a:pPr marL="0" indent="0" eaLnBrk="1" hangingPunct="1">
              <a:buFont typeface="Symbol" pitchFamily="18" charset="2"/>
              <a:buNone/>
            </a:pPr>
            <a:r>
              <a:rPr lang="en-GB" smtClean="0"/>
              <a:t>Since Austria is part of the Eurozone, Austrians pay with Euros. </a:t>
            </a:r>
          </a:p>
          <a:p>
            <a:pPr marL="0" indent="0" eaLnBrk="1" hangingPunct="1">
              <a:buFont typeface="Symbol" pitchFamily="18" charset="2"/>
              <a:buNone/>
            </a:pPr>
            <a:r>
              <a:rPr lang="en-GB" smtClean="0"/>
              <a:t>1 US Dollar is approximately 0,763 EUR.</a:t>
            </a:r>
          </a:p>
          <a:p>
            <a:pPr marL="0" indent="0" eaLnBrk="1" hangingPunct="1">
              <a:buFont typeface="Symbol" pitchFamily="18" charset="2"/>
              <a:buNone/>
            </a:pPr>
            <a:r>
              <a:rPr lang="en-GB" smtClean="0"/>
              <a:t>Euro (before 2002: Schilling)</a:t>
            </a:r>
          </a:p>
          <a:p>
            <a:pPr marL="0" indent="0" eaLnBrk="1" hangingPunct="1">
              <a:buFont typeface="Symbol" pitchFamily="18" charset="2"/>
              <a:buNone/>
            </a:pPr>
            <a:r>
              <a:rPr lang="en-GB" smtClean="0"/>
              <a:t>Austria is member of the European Union since 1995</a:t>
            </a:r>
          </a:p>
        </p:txBody>
      </p:sp>
      <p:pic>
        <p:nvPicPr>
          <p:cNvPr id="22531" name="Picture 2"/>
          <p:cNvPicPr>
            <a:picLocks noChangeAspect="1" noChangeArrowheads="1"/>
          </p:cNvPicPr>
          <p:nvPr/>
        </p:nvPicPr>
        <p:blipFill>
          <a:blip r:embed="rId2"/>
          <a:srcRect/>
          <a:stretch>
            <a:fillRect/>
          </a:stretch>
        </p:blipFill>
        <p:spPr bwMode="auto">
          <a:xfrm>
            <a:off x="6372225" y="404813"/>
            <a:ext cx="2236788" cy="1679575"/>
          </a:xfrm>
          <a:prstGeom prst="rect">
            <a:avLst/>
          </a:prstGeom>
          <a:noFill/>
          <a:ln w="9525">
            <a:noFill/>
            <a:miter lim="800000"/>
            <a:headEnd/>
            <a:tailEnd/>
          </a:ln>
        </p:spPr>
      </p:pic>
      <p:pic>
        <p:nvPicPr>
          <p:cNvPr id="22532" name="Picture 3"/>
          <p:cNvPicPr>
            <a:picLocks noChangeAspect="1" noChangeArrowheads="1"/>
          </p:cNvPicPr>
          <p:nvPr/>
        </p:nvPicPr>
        <p:blipFill>
          <a:blip r:embed="rId3"/>
          <a:srcRect/>
          <a:stretch>
            <a:fillRect/>
          </a:stretch>
        </p:blipFill>
        <p:spPr bwMode="auto">
          <a:xfrm>
            <a:off x="5364163" y="2565400"/>
            <a:ext cx="3405187" cy="340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GB" smtClean="0"/>
              <a:t>Sport</a:t>
            </a:r>
          </a:p>
        </p:txBody>
      </p:sp>
      <p:pic>
        <p:nvPicPr>
          <p:cNvPr id="23554" name="Picture 2"/>
          <p:cNvPicPr>
            <a:picLocks noChangeAspect="1" noChangeArrowheads="1"/>
          </p:cNvPicPr>
          <p:nvPr/>
        </p:nvPicPr>
        <p:blipFill>
          <a:blip r:embed="rId2"/>
          <a:srcRect/>
          <a:stretch>
            <a:fillRect/>
          </a:stretch>
        </p:blipFill>
        <p:spPr bwMode="auto">
          <a:xfrm>
            <a:off x="468313" y="476250"/>
            <a:ext cx="3057525" cy="1495425"/>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4787900" y="3573463"/>
            <a:ext cx="4030663" cy="2881312"/>
          </a:xfrm>
          <a:prstGeom prst="rect">
            <a:avLst/>
          </a:prstGeom>
          <a:noFill/>
          <a:ln w="9525">
            <a:noFill/>
            <a:miter lim="800000"/>
            <a:headEnd/>
            <a:tailEnd/>
          </a:ln>
        </p:spPr>
      </p:pic>
      <p:sp>
        <p:nvSpPr>
          <p:cNvPr id="23556" name="Text Box 6"/>
          <p:cNvSpPr txBox="1">
            <a:spLocks noChangeArrowheads="1"/>
          </p:cNvSpPr>
          <p:nvPr/>
        </p:nvSpPr>
        <p:spPr bwMode="auto">
          <a:xfrm>
            <a:off x="735013" y="3089275"/>
            <a:ext cx="3189287" cy="1190625"/>
          </a:xfrm>
          <a:prstGeom prst="rect">
            <a:avLst/>
          </a:prstGeom>
          <a:noFill/>
          <a:ln w="9525">
            <a:noFill/>
            <a:miter lim="800000"/>
            <a:headEnd/>
            <a:tailEnd/>
          </a:ln>
        </p:spPr>
        <p:txBody>
          <a:bodyPr>
            <a:spAutoFit/>
          </a:bodyPr>
          <a:lstStyle/>
          <a:p>
            <a:r>
              <a:rPr lang="en-IE"/>
              <a:t>Skiing  and other sports connected to ice and snow are very popular in Austria. </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p:txBody>
          <a:bodyPr/>
          <a:lstStyle/>
          <a:p>
            <a:pPr eaLnBrk="1" hangingPunct="1"/>
            <a:endParaRPr lang="en-GB" smtClean="0"/>
          </a:p>
        </p:txBody>
      </p:sp>
      <p:sp>
        <p:nvSpPr>
          <p:cNvPr id="24578" name="Title 1"/>
          <p:cNvSpPr>
            <a:spLocks noGrp="1"/>
          </p:cNvSpPr>
          <p:nvPr>
            <p:ph type="title"/>
          </p:nvPr>
        </p:nvSpPr>
        <p:spPr/>
        <p:txBody>
          <a:bodyPr/>
          <a:lstStyle/>
          <a:p>
            <a:pPr eaLnBrk="1" hangingPunct="1"/>
            <a:r>
              <a:rPr lang="en-GB" smtClean="0"/>
              <a:t>THE END!</a:t>
            </a:r>
          </a:p>
        </p:txBody>
      </p:sp>
      <p:pic>
        <p:nvPicPr>
          <p:cNvPr id="24579" name="Picture 3"/>
          <p:cNvPicPr>
            <a:picLocks noChangeAspect="1" noChangeArrowheads="1"/>
          </p:cNvPicPr>
          <p:nvPr/>
        </p:nvPicPr>
        <p:blipFill>
          <a:blip r:embed="rId2"/>
          <a:srcRect/>
          <a:stretch>
            <a:fillRect/>
          </a:stretch>
        </p:blipFill>
        <p:spPr bwMode="auto">
          <a:xfrm>
            <a:off x="6659563" y="2268538"/>
            <a:ext cx="1927225" cy="1927225"/>
          </a:xfrm>
          <a:prstGeom prst="rect">
            <a:avLst/>
          </a:prstGeom>
          <a:noFill/>
          <a:ln w="9525">
            <a:noFill/>
            <a:miter lim="800000"/>
            <a:headEnd/>
            <a:tailEnd/>
          </a:ln>
        </p:spPr>
      </p:pic>
      <p:pic>
        <p:nvPicPr>
          <p:cNvPr id="24580" name="Picture 4"/>
          <p:cNvPicPr>
            <a:picLocks noChangeAspect="1" noChangeArrowheads="1"/>
          </p:cNvPicPr>
          <p:nvPr/>
        </p:nvPicPr>
        <p:blipFill>
          <a:blip r:embed="rId3"/>
          <a:srcRect/>
          <a:stretch>
            <a:fillRect/>
          </a:stretch>
        </p:blipFill>
        <p:spPr bwMode="auto">
          <a:xfrm>
            <a:off x="1868488" y="3071813"/>
            <a:ext cx="3313112" cy="194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3"/>
          <p:cNvSpPr>
            <a:spLocks noGrp="1"/>
          </p:cNvSpPr>
          <p:nvPr>
            <p:ph type="body" sz="half" idx="2"/>
          </p:nvPr>
        </p:nvSpPr>
        <p:spPr>
          <a:xfrm>
            <a:off x="468313" y="2133600"/>
            <a:ext cx="2590800" cy="3384550"/>
          </a:xfrm>
        </p:spPr>
        <p:txBody>
          <a:bodyPr/>
          <a:lstStyle/>
          <a:p>
            <a:pPr algn="just" eaLnBrk="1" hangingPunct="1">
              <a:spcBef>
                <a:spcPct val="0"/>
              </a:spcBef>
            </a:pPr>
            <a:r>
              <a:rPr lang="en-GB" sz="2000" smtClean="0"/>
              <a:t>Capital:   Vienna</a:t>
            </a:r>
          </a:p>
          <a:p>
            <a:pPr algn="just" eaLnBrk="1" hangingPunct="1">
              <a:spcBef>
                <a:spcPct val="0"/>
              </a:spcBef>
            </a:pPr>
            <a:r>
              <a:rPr lang="en-GB" sz="2000" smtClean="0"/>
              <a:t>Size:   83,858km²</a:t>
            </a:r>
          </a:p>
          <a:p>
            <a:pPr algn="just" eaLnBrk="1" hangingPunct="1">
              <a:spcBef>
                <a:spcPct val="0"/>
              </a:spcBef>
            </a:pPr>
            <a:r>
              <a:rPr lang="en-GB" sz="2000" smtClean="0"/>
              <a:t>Population:    8.3 million</a:t>
            </a:r>
          </a:p>
          <a:p>
            <a:pPr algn="just" eaLnBrk="1" hangingPunct="1">
              <a:spcBef>
                <a:spcPct val="0"/>
              </a:spcBef>
            </a:pPr>
            <a:r>
              <a:rPr lang="en-GB" sz="2000" smtClean="0"/>
              <a:t>Language:  German</a:t>
            </a:r>
          </a:p>
          <a:p>
            <a:pPr eaLnBrk="1" hangingPunct="1">
              <a:spcBef>
                <a:spcPct val="0"/>
              </a:spcBef>
            </a:pPr>
            <a:r>
              <a:rPr lang="en-GB" sz="2000" smtClean="0"/>
              <a:t>National Day:  26</a:t>
            </a:r>
            <a:r>
              <a:rPr lang="en-GB" sz="2000" baseline="30000" smtClean="0"/>
              <a:t>th</a:t>
            </a:r>
            <a:r>
              <a:rPr lang="en-GB" sz="2000" smtClean="0"/>
              <a:t> October</a:t>
            </a:r>
          </a:p>
          <a:p>
            <a:pPr algn="just" eaLnBrk="1" hangingPunct="1">
              <a:spcBef>
                <a:spcPct val="0"/>
              </a:spcBef>
            </a:pPr>
            <a:endParaRPr lang="en-GB" sz="2000" smtClean="0"/>
          </a:p>
        </p:txBody>
      </p:sp>
      <p:sp>
        <p:nvSpPr>
          <p:cNvPr id="14338" name="Content Placeholder 2"/>
          <p:cNvSpPr>
            <a:spLocks noGrp="1"/>
          </p:cNvSpPr>
          <p:nvPr>
            <p:ph idx="1"/>
          </p:nvPr>
        </p:nvSpPr>
        <p:spPr>
          <a:xfrm>
            <a:off x="3708400" y="908050"/>
            <a:ext cx="5111750" cy="2508250"/>
          </a:xfrm>
          <a:solidFill>
            <a:schemeClr val="bg1"/>
          </a:solidFill>
        </p:spPr>
        <p:txBody>
          <a:bodyPr/>
          <a:lstStyle/>
          <a:p>
            <a:pPr eaLnBrk="1" hangingPunct="1"/>
            <a:r>
              <a:rPr lang="en-GB" smtClean="0"/>
              <a:t>Vienna Prater: </a:t>
            </a:r>
            <a:r>
              <a:rPr lang="en-GB" sz="2000" smtClean="0"/>
              <a:t>This is a large public park in the middle of Vienna. It also houses an amusement park with over 250 rides, including the Riesenrad, which is a ferris wheel. Emperor Joseph II opened the park to the public in 1766.</a:t>
            </a:r>
          </a:p>
        </p:txBody>
      </p:sp>
      <p:pic>
        <p:nvPicPr>
          <p:cNvPr id="14339" name="Picture 2"/>
          <p:cNvPicPr>
            <a:picLocks noChangeAspect="1" noChangeArrowheads="1"/>
          </p:cNvPicPr>
          <p:nvPr/>
        </p:nvPicPr>
        <p:blipFill>
          <a:blip r:embed="rId2"/>
          <a:srcRect/>
          <a:stretch>
            <a:fillRect/>
          </a:stretch>
        </p:blipFill>
        <p:spPr bwMode="auto">
          <a:xfrm>
            <a:off x="581025" y="260350"/>
            <a:ext cx="2619375" cy="1166813"/>
          </a:xfrm>
          <a:prstGeom prst="rect">
            <a:avLst/>
          </a:prstGeom>
          <a:noFill/>
          <a:ln w="9525">
            <a:noFill/>
            <a:miter lim="800000"/>
            <a:headEnd/>
            <a:tailEnd/>
          </a:ln>
        </p:spPr>
      </p:pic>
      <p:pic>
        <p:nvPicPr>
          <p:cNvPr id="14340" name="Picture 2" descr="http://www.hotelcapri.at/image/medium/en/prater-vienna.jpg"/>
          <p:cNvPicPr>
            <a:picLocks noChangeAspect="1" noChangeArrowheads="1"/>
          </p:cNvPicPr>
          <p:nvPr/>
        </p:nvPicPr>
        <p:blipFill>
          <a:blip r:embed="rId3"/>
          <a:srcRect/>
          <a:stretch>
            <a:fillRect/>
          </a:stretch>
        </p:blipFill>
        <p:spPr bwMode="auto">
          <a:xfrm>
            <a:off x="3563938" y="3068638"/>
            <a:ext cx="5292725"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457200" y="3141663"/>
            <a:ext cx="4978400" cy="3600450"/>
          </a:xfrm>
        </p:spPr>
        <p:txBody>
          <a:bodyPr/>
          <a:lstStyle/>
          <a:p>
            <a:pPr eaLnBrk="1" hangingPunct="1"/>
            <a:r>
              <a:rPr lang="en-GB" smtClean="0"/>
              <a:t>Austrians enjoy</a:t>
            </a:r>
          </a:p>
          <a:p>
            <a:pPr eaLnBrk="1" hangingPunct="1"/>
            <a:r>
              <a:rPr lang="en-GB" smtClean="0"/>
              <a:t> Wiener Schnitzel(breaded veal cutlet) ,</a:t>
            </a:r>
          </a:p>
          <a:p>
            <a:pPr eaLnBrk="1" hangingPunct="1"/>
            <a:r>
              <a:rPr lang="en-GB" smtClean="0"/>
              <a:t>Tafelspitz(boiled beef served with apple and horseradish sauce) </a:t>
            </a:r>
          </a:p>
          <a:p>
            <a:pPr eaLnBrk="1" hangingPunct="1"/>
            <a:r>
              <a:rPr lang="en-GB" smtClean="0"/>
              <a:t>Apfelstrudel(apple and pastry dessert). </a:t>
            </a:r>
          </a:p>
        </p:txBody>
      </p:sp>
      <p:sp>
        <p:nvSpPr>
          <p:cNvPr id="15362" name="Title 1"/>
          <p:cNvSpPr>
            <a:spLocks noGrp="1"/>
          </p:cNvSpPr>
          <p:nvPr>
            <p:ph type="title"/>
          </p:nvPr>
        </p:nvSpPr>
        <p:spPr>
          <a:xfrm>
            <a:off x="395288" y="115888"/>
            <a:ext cx="4392612" cy="1143000"/>
          </a:xfrm>
        </p:spPr>
        <p:txBody>
          <a:bodyPr/>
          <a:lstStyle/>
          <a:p>
            <a:pPr eaLnBrk="1" hangingPunct="1"/>
            <a:r>
              <a:rPr lang="en-GB" smtClean="0"/>
              <a:t>Food</a:t>
            </a:r>
          </a:p>
        </p:txBody>
      </p:sp>
      <p:pic>
        <p:nvPicPr>
          <p:cNvPr id="15363" name="Picture 2"/>
          <p:cNvPicPr>
            <a:picLocks noChangeAspect="1" noChangeArrowheads="1"/>
          </p:cNvPicPr>
          <p:nvPr/>
        </p:nvPicPr>
        <p:blipFill>
          <a:blip r:embed="rId2"/>
          <a:srcRect/>
          <a:stretch>
            <a:fillRect/>
          </a:stretch>
        </p:blipFill>
        <p:spPr bwMode="auto">
          <a:xfrm>
            <a:off x="6708775" y="123825"/>
            <a:ext cx="2343150" cy="3521075"/>
          </a:xfrm>
          <a:prstGeom prst="rect">
            <a:avLst/>
          </a:prstGeom>
          <a:noFill/>
          <a:ln w="9525">
            <a:noFill/>
            <a:miter lim="800000"/>
            <a:headEnd/>
            <a:tailEnd/>
          </a:ln>
        </p:spPr>
      </p:pic>
      <p:pic>
        <p:nvPicPr>
          <p:cNvPr id="15364" name="Picture 3"/>
          <p:cNvPicPr>
            <a:picLocks noChangeAspect="1" noChangeArrowheads="1"/>
          </p:cNvPicPr>
          <p:nvPr/>
        </p:nvPicPr>
        <p:blipFill>
          <a:blip r:embed="rId3"/>
          <a:srcRect/>
          <a:stretch>
            <a:fillRect/>
          </a:stretch>
        </p:blipFill>
        <p:spPr bwMode="auto">
          <a:xfrm>
            <a:off x="3132138" y="1196975"/>
            <a:ext cx="3024187" cy="2265363"/>
          </a:xfrm>
          <a:prstGeom prst="rect">
            <a:avLst/>
          </a:prstGeom>
          <a:noFill/>
          <a:ln w="9525">
            <a:noFill/>
            <a:miter lim="800000"/>
            <a:headEnd/>
            <a:tailEnd/>
          </a:ln>
        </p:spPr>
      </p:pic>
      <p:pic>
        <p:nvPicPr>
          <p:cNvPr id="15365" name="Picture 4"/>
          <p:cNvPicPr>
            <a:picLocks noChangeAspect="1" noChangeArrowheads="1"/>
          </p:cNvPicPr>
          <p:nvPr/>
        </p:nvPicPr>
        <p:blipFill>
          <a:blip r:embed="rId4"/>
          <a:srcRect/>
          <a:stretch>
            <a:fillRect/>
          </a:stretch>
        </p:blipFill>
        <p:spPr bwMode="auto">
          <a:xfrm>
            <a:off x="5508625" y="4149725"/>
            <a:ext cx="3276600" cy="217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p:txBody>
          <a:bodyPr/>
          <a:lstStyle/>
          <a:p>
            <a:pPr eaLnBrk="1" hangingPunct="1"/>
            <a:r>
              <a:rPr lang="en-GB" smtClean="0"/>
              <a:t>German is the official language of Austria. More than 90 per cent of the people are German-speaking. </a:t>
            </a:r>
          </a:p>
          <a:p>
            <a:pPr eaLnBrk="1" hangingPunct="1"/>
            <a:r>
              <a:rPr lang="en-GB" smtClean="0"/>
              <a:t>The small minority groups include Czechs, Croats, Slovenes, and Hungarians. </a:t>
            </a:r>
          </a:p>
          <a:p>
            <a:pPr eaLnBrk="1" hangingPunct="1"/>
            <a:r>
              <a:rPr lang="en-GB" smtClean="0"/>
              <a:t>The Roman Catholic religion is predominant in Austrian society. </a:t>
            </a:r>
          </a:p>
          <a:p>
            <a:pPr eaLnBrk="1" hangingPunct="1"/>
            <a:r>
              <a:rPr lang="en-GB" smtClean="0"/>
              <a:t>There are a few Protestants and Jews living mainly in Vienna. </a:t>
            </a:r>
          </a:p>
        </p:txBody>
      </p:sp>
      <p:sp>
        <p:nvSpPr>
          <p:cNvPr id="16386" name="Title 1"/>
          <p:cNvSpPr>
            <a:spLocks noGrp="1"/>
          </p:cNvSpPr>
          <p:nvPr>
            <p:ph type="title"/>
          </p:nvPr>
        </p:nvSpPr>
        <p:spPr/>
        <p:txBody>
          <a:bodyPr/>
          <a:lstStyle/>
          <a:p>
            <a:pPr eaLnBrk="1" hangingPunct="1"/>
            <a:r>
              <a:rPr lang="en-GB" smtClean="0"/>
              <a:t>Language</a:t>
            </a:r>
          </a:p>
        </p:txBody>
      </p:sp>
      <p:pic>
        <p:nvPicPr>
          <p:cNvPr id="16387" name="Picture 2"/>
          <p:cNvPicPr>
            <a:picLocks noChangeAspect="1" noChangeArrowheads="1"/>
          </p:cNvPicPr>
          <p:nvPr/>
        </p:nvPicPr>
        <p:blipFill>
          <a:blip r:embed="rId2"/>
          <a:srcRect/>
          <a:stretch>
            <a:fillRect/>
          </a:stretch>
        </p:blipFill>
        <p:spPr bwMode="auto">
          <a:xfrm>
            <a:off x="6300788" y="765175"/>
            <a:ext cx="2087562"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eaLnBrk="1" hangingPunct="1">
              <a:lnSpc>
                <a:spcPct val="80000"/>
              </a:lnSpc>
            </a:pPr>
            <a:r>
              <a:rPr lang="en-GB" sz="1300" smtClean="0"/>
              <a:t>The feast of St Nicholas marks the beginning of Christmas in Austria. The saint accompanied by the devil asks children for a list of their good and bad deeds. Good children are given sweets, toys and nuts. Gifts that are placed under the tree are opened after dinner on Christmas Eve.</a:t>
            </a:r>
          </a:p>
          <a:p>
            <a:pPr eaLnBrk="1" hangingPunct="1">
              <a:lnSpc>
                <a:spcPct val="80000"/>
              </a:lnSpc>
            </a:pPr>
            <a:r>
              <a:rPr lang="en-GB" sz="1300" smtClean="0"/>
              <a:t>Brass instruments play chorale music room church steeples, and carol singers, carrying blazing torches and a manger from house to house, gather on the church steps.</a:t>
            </a:r>
          </a:p>
          <a:p>
            <a:pPr eaLnBrk="1" hangingPunct="1">
              <a:lnSpc>
                <a:spcPct val="80000"/>
              </a:lnSpc>
            </a:pPr>
            <a:endParaRPr lang="en-GB" sz="1300" smtClean="0"/>
          </a:p>
          <a:p>
            <a:pPr eaLnBrk="1" hangingPunct="1">
              <a:lnSpc>
                <a:spcPct val="80000"/>
              </a:lnSpc>
            </a:pPr>
            <a:r>
              <a:rPr lang="en-GB" sz="1300" smtClean="0"/>
              <a:t>Silent Night was first sung in 1818, in the village church of Oberndorf. There is a story told of how Christmas was almost spoiled for the villagers that year. On Christmas Eve, the priest went into the church and found that the organ was not working. The leather bellows that are used to pump the air through the pipes were full of holes. Christmas without music would not do so the priest showed the organist Franz Bauer a new Christmas hymn he had written. Franz quickly composed a tune for it that could be played on a guitar. So Oberndorf had music after all.</a:t>
            </a:r>
          </a:p>
          <a:p>
            <a:pPr eaLnBrk="1" hangingPunct="1">
              <a:lnSpc>
                <a:spcPct val="80000"/>
              </a:lnSpc>
            </a:pPr>
            <a:endParaRPr lang="en-GB" sz="1300" smtClean="0"/>
          </a:p>
          <a:p>
            <a:pPr eaLnBrk="1" hangingPunct="1">
              <a:lnSpc>
                <a:spcPct val="80000"/>
              </a:lnSpc>
            </a:pPr>
            <a:r>
              <a:rPr lang="en-GB" sz="1300" smtClean="0"/>
              <a:t>In Austria baked carp is served for the traditional Christmas dinner. </a:t>
            </a:r>
          </a:p>
        </p:txBody>
      </p:sp>
      <p:sp>
        <p:nvSpPr>
          <p:cNvPr id="17410" name="Title 1"/>
          <p:cNvSpPr>
            <a:spLocks noGrp="1"/>
          </p:cNvSpPr>
          <p:nvPr>
            <p:ph type="title"/>
          </p:nvPr>
        </p:nvSpPr>
        <p:spPr/>
        <p:txBody>
          <a:bodyPr/>
          <a:lstStyle/>
          <a:p>
            <a:pPr eaLnBrk="1" hangingPunct="1"/>
            <a:r>
              <a:rPr lang="en-GB" smtClean="0"/>
              <a:t>Christmas traditions</a:t>
            </a:r>
          </a:p>
        </p:txBody>
      </p:sp>
      <p:pic>
        <p:nvPicPr>
          <p:cNvPr id="17411" name="Picture 2"/>
          <p:cNvPicPr>
            <a:picLocks noChangeAspect="1" noChangeArrowheads="1"/>
          </p:cNvPicPr>
          <p:nvPr/>
        </p:nvPicPr>
        <p:blipFill>
          <a:blip r:embed="rId2"/>
          <a:srcRect/>
          <a:stretch>
            <a:fillRect/>
          </a:stretch>
        </p:blipFill>
        <p:spPr bwMode="auto">
          <a:xfrm>
            <a:off x="5886450" y="5229225"/>
            <a:ext cx="2857500" cy="1600200"/>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2916238" y="5037138"/>
            <a:ext cx="2474912" cy="1647825"/>
          </a:xfrm>
          <a:prstGeom prst="rect">
            <a:avLst/>
          </a:prstGeom>
          <a:noFill/>
          <a:ln w="9525">
            <a:noFill/>
            <a:miter lim="800000"/>
            <a:headEnd/>
            <a:tailEnd/>
          </a:ln>
        </p:spPr>
      </p:pic>
      <p:pic>
        <p:nvPicPr>
          <p:cNvPr id="17413" name="Picture 4"/>
          <p:cNvPicPr>
            <a:picLocks noChangeAspect="1" noChangeArrowheads="1"/>
          </p:cNvPicPr>
          <p:nvPr/>
        </p:nvPicPr>
        <p:blipFill>
          <a:blip r:embed="rId4"/>
          <a:srcRect/>
          <a:stretch>
            <a:fillRect/>
          </a:stretch>
        </p:blipFill>
        <p:spPr bwMode="auto">
          <a:xfrm>
            <a:off x="7280275" y="404813"/>
            <a:ext cx="1292225" cy="957262"/>
          </a:xfrm>
          <a:prstGeom prst="rect">
            <a:avLst/>
          </a:prstGeom>
          <a:noFill/>
          <a:ln w="9525">
            <a:noFill/>
            <a:miter lim="800000"/>
            <a:headEnd/>
            <a:tailEnd/>
          </a:ln>
        </p:spPr>
      </p:pic>
      <p:pic>
        <p:nvPicPr>
          <p:cNvPr id="17414" name="Picture 5"/>
          <p:cNvPicPr>
            <a:picLocks noChangeAspect="1" noChangeArrowheads="1"/>
          </p:cNvPicPr>
          <p:nvPr/>
        </p:nvPicPr>
        <p:blipFill>
          <a:blip r:embed="rId5"/>
          <a:srcRect/>
          <a:stretch>
            <a:fillRect/>
          </a:stretch>
        </p:blipFill>
        <p:spPr bwMode="auto">
          <a:xfrm>
            <a:off x="179388" y="5229225"/>
            <a:ext cx="2562225" cy="143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827088" y="3284538"/>
            <a:ext cx="4897437" cy="2841625"/>
          </a:xfrm>
        </p:spPr>
        <p:txBody>
          <a:bodyPr/>
          <a:lstStyle/>
          <a:p>
            <a:pPr eaLnBrk="1" hangingPunct="1">
              <a:lnSpc>
                <a:spcPct val="90000"/>
              </a:lnSpc>
            </a:pPr>
            <a:r>
              <a:rPr lang="en-GB" smtClean="0"/>
              <a:t> They wear virtually identical things to everyone else. And it does get quite cold in Austria in many places in the winter, so scarves and gloves are required, depending on where you live. In summer, t shirts, shorts and skirts are very popular, as are flip-flops</a:t>
            </a:r>
          </a:p>
        </p:txBody>
      </p:sp>
      <p:sp>
        <p:nvSpPr>
          <p:cNvPr id="18434" name="Title 1"/>
          <p:cNvSpPr>
            <a:spLocks noGrp="1"/>
          </p:cNvSpPr>
          <p:nvPr>
            <p:ph type="title"/>
          </p:nvPr>
        </p:nvSpPr>
        <p:spPr/>
        <p:txBody>
          <a:bodyPr/>
          <a:lstStyle/>
          <a:p>
            <a:pPr eaLnBrk="1" hangingPunct="1"/>
            <a:r>
              <a:rPr lang="en-GB" smtClean="0"/>
              <a:t>Clothes</a:t>
            </a:r>
          </a:p>
        </p:txBody>
      </p:sp>
      <p:pic>
        <p:nvPicPr>
          <p:cNvPr id="18435" name="Picture 2"/>
          <p:cNvPicPr>
            <a:picLocks noChangeAspect="1" noChangeArrowheads="1"/>
          </p:cNvPicPr>
          <p:nvPr/>
        </p:nvPicPr>
        <p:blipFill>
          <a:blip r:embed="rId2"/>
          <a:srcRect/>
          <a:stretch>
            <a:fillRect/>
          </a:stretch>
        </p:blipFill>
        <p:spPr bwMode="auto">
          <a:xfrm>
            <a:off x="0" y="188913"/>
            <a:ext cx="2087563" cy="1927225"/>
          </a:xfrm>
          <a:prstGeom prst="rect">
            <a:avLst/>
          </a:prstGeom>
          <a:noFill/>
          <a:ln w="9525">
            <a:noFill/>
            <a:miter lim="800000"/>
            <a:headEnd/>
            <a:tailEnd/>
          </a:ln>
        </p:spPr>
      </p:pic>
      <p:pic>
        <p:nvPicPr>
          <p:cNvPr id="18436" name="Picture 4"/>
          <p:cNvPicPr>
            <a:picLocks noChangeAspect="1" noChangeArrowheads="1"/>
          </p:cNvPicPr>
          <p:nvPr/>
        </p:nvPicPr>
        <p:blipFill>
          <a:blip r:embed="rId3"/>
          <a:srcRect/>
          <a:stretch>
            <a:fillRect/>
          </a:stretch>
        </p:blipFill>
        <p:spPr bwMode="auto">
          <a:xfrm>
            <a:off x="6376988" y="115888"/>
            <a:ext cx="2638425" cy="3981450"/>
          </a:xfrm>
          <a:prstGeom prst="rect">
            <a:avLst/>
          </a:prstGeom>
          <a:noFill/>
          <a:ln w="9525">
            <a:noFill/>
            <a:miter lim="800000"/>
            <a:headEnd/>
            <a:tailEnd/>
          </a:ln>
        </p:spPr>
      </p:pic>
      <p:pic>
        <p:nvPicPr>
          <p:cNvPr id="18437" name="Picture 2"/>
          <p:cNvPicPr>
            <a:picLocks noChangeAspect="1" noChangeArrowheads="1"/>
          </p:cNvPicPr>
          <p:nvPr/>
        </p:nvPicPr>
        <p:blipFill>
          <a:blip r:embed="rId4"/>
          <a:srcRect/>
          <a:stretch>
            <a:fillRect/>
          </a:stretch>
        </p:blipFill>
        <p:spPr bwMode="auto">
          <a:xfrm>
            <a:off x="5651500" y="4076700"/>
            <a:ext cx="3024188" cy="2268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p:txBody>
          <a:bodyPr/>
          <a:lstStyle/>
          <a:p>
            <a:pPr eaLnBrk="1" hangingPunct="1"/>
            <a:r>
              <a:rPr lang="en-GB" smtClean="0"/>
              <a:t>Travelling to Austria by air couldn't be easier. With an average direct flying time of only 2 hours from most major UK airports to a choice of popular Austrian destinations, flights to Austria are probably the quickest and easiest travel option.</a:t>
            </a:r>
          </a:p>
          <a:p>
            <a:pPr eaLnBrk="1" hangingPunct="1"/>
            <a:endParaRPr lang="en-GB" smtClean="0"/>
          </a:p>
          <a:p>
            <a:pPr eaLnBrk="1" hangingPunct="1"/>
            <a:endParaRPr lang="en-GB" smtClean="0"/>
          </a:p>
        </p:txBody>
      </p:sp>
      <p:sp>
        <p:nvSpPr>
          <p:cNvPr id="19458" name="Title 1"/>
          <p:cNvSpPr>
            <a:spLocks noGrp="1"/>
          </p:cNvSpPr>
          <p:nvPr>
            <p:ph type="title"/>
          </p:nvPr>
        </p:nvSpPr>
        <p:spPr>
          <a:xfrm>
            <a:off x="755650" y="390525"/>
            <a:ext cx="5545138" cy="1143000"/>
          </a:xfrm>
        </p:spPr>
        <p:txBody>
          <a:bodyPr/>
          <a:lstStyle/>
          <a:p>
            <a:pPr eaLnBrk="1" hangingPunct="1"/>
            <a:r>
              <a:rPr lang="en-GB" smtClean="0"/>
              <a:t>Where is Austria?</a:t>
            </a:r>
          </a:p>
        </p:txBody>
      </p:sp>
      <p:pic>
        <p:nvPicPr>
          <p:cNvPr id="19459" name="Picture 2"/>
          <p:cNvPicPr>
            <a:picLocks noChangeAspect="1" noChangeArrowheads="1"/>
          </p:cNvPicPr>
          <p:nvPr/>
        </p:nvPicPr>
        <p:blipFill>
          <a:blip r:embed="rId2"/>
          <a:srcRect/>
          <a:stretch>
            <a:fillRect/>
          </a:stretch>
        </p:blipFill>
        <p:spPr bwMode="auto">
          <a:xfrm>
            <a:off x="6156325" y="4941888"/>
            <a:ext cx="2705100" cy="1685925"/>
          </a:xfrm>
          <a:prstGeom prst="rect">
            <a:avLst/>
          </a:prstGeom>
          <a:noFill/>
          <a:ln w="9525">
            <a:noFill/>
            <a:miter lim="800000"/>
            <a:headEnd/>
            <a:tailEnd/>
          </a:ln>
        </p:spPr>
      </p:pic>
      <p:pic>
        <p:nvPicPr>
          <p:cNvPr id="19460" name="Picture 3"/>
          <p:cNvPicPr>
            <a:picLocks noChangeAspect="1" noChangeArrowheads="1"/>
          </p:cNvPicPr>
          <p:nvPr/>
        </p:nvPicPr>
        <p:blipFill>
          <a:blip r:embed="rId3"/>
          <a:srcRect/>
          <a:stretch>
            <a:fillRect/>
          </a:stretch>
        </p:blipFill>
        <p:spPr bwMode="auto">
          <a:xfrm>
            <a:off x="5867400" y="333375"/>
            <a:ext cx="3175000" cy="1385888"/>
          </a:xfrm>
          <a:prstGeom prst="rect">
            <a:avLst/>
          </a:prstGeom>
          <a:noFill/>
          <a:ln w="9525">
            <a:noFill/>
            <a:miter lim="800000"/>
            <a:headEnd/>
            <a:tailEnd/>
          </a:ln>
        </p:spPr>
      </p:pic>
      <p:pic>
        <p:nvPicPr>
          <p:cNvPr id="19461" name="Picture 4"/>
          <p:cNvPicPr>
            <a:picLocks noChangeAspect="1" noChangeArrowheads="1"/>
          </p:cNvPicPr>
          <p:nvPr/>
        </p:nvPicPr>
        <p:blipFill>
          <a:blip r:embed="rId4"/>
          <a:srcRect/>
          <a:stretch>
            <a:fillRect/>
          </a:stretch>
        </p:blipFill>
        <p:spPr bwMode="auto">
          <a:xfrm>
            <a:off x="468313" y="4879975"/>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274320" indent="-274320" eaLnBrk="1" fontAlgn="auto" hangingPunct="1">
              <a:spcAft>
                <a:spcPts val="0"/>
              </a:spcAft>
              <a:defRPr/>
            </a:pPr>
            <a:r>
              <a:rPr lang="en-GB" dirty="0" smtClean="0"/>
              <a:t>Gustav Klimt (artist),</a:t>
            </a:r>
          </a:p>
          <a:p>
            <a:pPr marL="274320" indent="-274320" eaLnBrk="1" fontAlgn="auto" hangingPunct="1">
              <a:spcAft>
                <a:spcPts val="0"/>
              </a:spcAft>
              <a:defRPr/>
            </a:pPr>
            <a:endParaRPr lang="en-GB" dirty="0"/>
          </a:p>
          <a:p>
            <a:pPr marL="0" indent="0" eaLnBrk="1" fontAlgn="auto" hangingPunct="1">
              <a:spcAft>
                <a:spcPts val="0"/>
              </a:spcAft>
              <a:buFont typeface="Symbol" pitchFamily="18" charset="2"/>
              <a:buNone/>
              <a:defRPr/>
            </a:pPr>
            <a:r>
              <a:rPr lang="en-GB" dirty="0" smtClean="0"/>
              <a:t> </a:t>
            </a:r>
          </a:p>
          <a:p>
            <a:pPr marL="274320" indent="-274320" eaLnBrk="1" fontAlgn="auto" hangingPunct="1">
              <a:spcAft>
                <a:spcPts val="0"/>
              </a:spcAft>
              <a:defRPr/>
            </a:pPr>
            <a:r>
              <a:rPr lang="en-GB" dirty="0" smtClean="0"/>
              <a:t>Wolfgang Amadeus Mozart(composer),</a:t>
            </a:r>
          </a:p>
          <a:p>
            <a:pPr marL="274320" indent="-274320" eaLnBrk="1" fontAlgn="auto" hangingPunct="1">
              <a:spcAft>
                <a:spcPts val="0"/>
              </a:spcAft>
              <a:defRPr/>
            </a:pPr>
            <a:endParaRPr lang="en-GB" dirty="0"/>
          </a:p>
          <a:p>
            <a:pPr marL="274320" indent="-274320" eaLnBrk="1" fontAlgn="auto" hangingPunct="1">
              <a:spcAft>
                <a:spcPts val="0"/>
              </a:spcAft>
              <a:defRPr/>
            </a:pPr>
            <a:endParaRPr lang="en-GB" dirty="0" smtClean="0"/>
          </a:p>
          <a:p>
            <a:pPr marL="274320" indent="-274320" eaLnBrk="1" fontAlgn="auto" hangingPunct="1">
              <a:spcAft>
                <a:spcPts val="0"/>
              </a:spcAft>
              <a:defRPr/>
            </a:pPr>
            <a:r>
              <a:rPr lang="en-GB" dirty="0" smtClean="0"/>
              <a:t>Joseph Haydn(composer)</a:t>
            </a:r>
            <a:endParaRPr lang="en-GB" dirty="0"/>
          </a:p>
        </p:txBody>
      </p:sp>
      <p:sp>
        <p:nvSpPr>
          <p:cNvPr id="20482" name="Title 1"/>
          <p:cNvSpPr>
            <a:spLocks noGrp="1"/>
          </p:cNvSpPr>
          <p:nvPr>
            <p:ph type="title"/>
          </p:nvPr>
        </p:nvSpPr>
        <p:spPr/>
        <p:txBody>
          <a:bodyPr/>
          <a:lstStyle/>
          <a:p>
            <a:pPr eaLnBrk="1" hangingPunct="1"/>
            <a:r>
              <a:rPr lang="en-GB" smtClean="0"/>
              <a:t>Famous Austrians </a:t>
            </a:r>
          </a:p>
        </p:txBody>
      </p:sp>
      <p:pic>
        <p:nvPicPr>
          <p:cNvPr id="20483" name="Picture 2"/>
          <p:cNvPicPr>
            <a:picLocks noChangeAspect="1" noChangeArrowheads="1"/>
          </p:cNvPicPr>
          <p:nvPr/>
        </p:nvPicPr>
        <p:blipFill>
          <a:blip r:embed="rId2"/>
          <a:srcRect/>
          <a:stretch>
            <a:fillRect/>
          </a:stretch>
        </p:blipFill>
        <p:spPr bwMode="auto">
          <a:xfrm>
            <a:off x="4427538" y="1465263"/>
            <a:ext cx="1749425" cy="2395537"/>
          </a:xfrm>
          <a:prstGeom prst="rect">
            <a:avLst/>
          </a:prstGeom>
          <a:noFill/>
          <a:ln w="9525">
            <a:noFill/>
            <a:miter lim="800000"/>
            <a:headEnd/>
            <a:tailEnd/>
          </a:ln>
        </p:spPr>
      </p:pic>
      <p:pic>
        <p:nvPicPr>
          <p:cNvPr id="20484" name="Picture 3"/>
          <p:cNvPicPr>
            <a:picLocks noChangeAspect="1" noChangeArrowheads="1"/>
          </p:cNvPicPr>
          <p:nvPr/>
        </p:nvPicPr>
        <p:blipFill>
          <a:blip r:embed="rId3"/>
          <a:srcRect/>
          <a:stretch>
            <a:fillRect/>
          </a:stretch>
        </p:blipFill>
        <p:spPr bwMode="auto">
          <a:xfrm>
            <a:off x="6713538" y="2276475"/>
            <a:ext cx="2130425" cy="2287588"/>
          </a:xfrm>
          <a:prstGeom prst="rect">
            <a:avLst/>
          </a:prstGeom>
          <a:noFill/>
          <a:ln w="9525">
            <a:noFill/>
            <a:miter lim="800000"/>
            <a:headEnd/>
            <a:tailEnd/>
          </a:ln>
        </p:spPr>
      </p:pic>
      <p:pic>
        <p:nvPicPr>
          <p:cNvPr id="20485" name="Picture 4"/>
          <p:cNvPicPr>
            <a:picLocks noChangeAspect="1" noChangeArrowheads="1"/>
          </p:cNvPicPr>
          <p:nvPr/>
        </p:nvPicPr>
        <p:blipFill>
          <a:blip r:embed="rId4"/>
          <a:srcRect/>
          <a:stretch>
            <a:fillRect/>
          </a:stretch>
        </p:blipFill>
        <p:spPr bwMode="auto">
          <a:xfrm>
            <a:off x="5162550" y="4591050"/>
            <a:ext cx="1584325" cy="200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GB" smtClean="0"/>
              <a:t>Famous buildings</a:t>
            </a:r>
          </a:p>
        </p:txBody>
      </p:sp>
      <p:sp>
        <p:nvSpPr>
          <p:cNvPr id="3" name="Text Placeholder 2"/>
          <p:cNvSpPr>
            <a:spLocks noGrp="1"/>
          </p:cNvSpPr>
          <p:nvPr>
            <p:ph type="body" idx="1"/>
          </p:nvPr>
        </p:nvSpPr>
        <p:spPr>
          <a:xfrm>
            <a:off x="611188" y="2133600"/>
            <a:ext cx="2952750" cy="639763"/>
          </a:xfrm>
        </p:spPr>
        <p:txBody>
          <a:bodyPr rtlCol="0">
            <a:normAutofit/>
          </a:bodyPr>
          <a:lstStyle/>
          <a:p>
            <a:pPr eaLnBrk="1" fontAlgn="auto" hangingPunct="1">
              <a:spcAft>
                <a:spcPts val="0"/>
              </a:spcAft>
              <a:defRPr/>
            </a:pPr>
            <a:r>
              <a:rPr lang="en-GB" dirty="0" smtClean="0"/>
              <a:t>Millennium Tower</a:t>
            </a:r>
            <a:endParaRPr lang="en-GB" dirty="0"/>
          </a:p>
        </p:txBody>
      </p:sp>
      <p:sp>
        <p:nvSpPr>
          <p:cNvPr id="21507" name="Content Placeholder 3"/>
          <p:cNvSpPr>
            <a:spLocks noGrp="1"/>
          </p:cNvSpPr>
          <p:nvPr>
            <p:ph sz="half" idx="2"/>
          </p:nvPr>
        </p:nvSpPr>
        <p:spPr>
          <a:xfrm>
            <a:off x="323850" y="2708275"/>
            <a:ext cx="3957638" cy="3951288"/>
          </a:xfrm>
        </p:spPr>
        <p:txBody>
          <a:bodyPr/>
          <a:lstStyle/>
          <a:p>
            <a:pPr eaLnBrk="1" hangingPunct="1">
              <a:buFont typeface="Symbol" pitchFamily="18" charset="2"/>
              <a:buNone/>
            </a:pPr>
            <a:r>
              <a:rPr lang="en-GB" smtClean="0"/>
              <a:t>Height: 202 m</a:t>
            </a:r>
          </a:p>
          <a:p>
            <a:pPr eaLnBrk="1" hangingPunct="1"/>
            <a:r>
              <a:rPr lang="en-GB" smtClean="0"/>
              <a:t>Floors: 51</a:t>
            </a:r>
          </a:p>
          <a:p>
            <a:pPr eaLnBrk="1" hangingPunct="1"/>
            <a:r>
              <a:rPr lang="en-GB" smtClean="0"/>
              <a:t>Type: skyscraper</a:t>
            </a:r>
          </a:p>
          <a:p>
            <a:pPr eaLnBrk="1" hangingPunct="1"/>
            <a:r>
              <a:rPr lang="en-GB" smtClean="0"/>
              <a:t>Year: 1999</a:t>
            </a:r>
          </a:p>
        </p:txBody>
      </p:sp>
      <p:sp>
        <p:nvSpPr>
          <p:cNvPr id="5" name="Text Placeholder 4"/>
          <p:cNvSpPr>
            <a:spLocks noGrp="1"/>
          </p:cNvSpPr>
          <p:nvPr>
            <p:ph type="body" sz="quarter" idx="3"/>
          </p:nvPr>
        </p:nvSpPr>
        <p:spPr>
          <a:xfrm>
            <a:off x="5508625" y="2349500"/>
            <a:ext cx="1871663" cy="639763"/>
          </a:xfrm>
        </p:spPr>
        <p:txBody>
          <a:bodyPr rtlCol="0">
            <a:normAutofit/>
          </a:bodyPr>
          <a:lstStyle/>
          <a:p>
            <a:pPr eaLnBrk="1" fontAlgn="auto" hangingPunct="1">
              <a:spcAft>
                <a:spcPts val="0"/>
              </a:spcAft>
              <a:defRPr/>
            </a:pPr>
            <a:r>
              <a:rPr lang="en-GB" dirty="0" smtClean="0"/>
              <a:t>Riesenrad</a:t>
            </a:r>
            <a:endParaRPr lang="en-GB" dirty="0"/>
          </a:p>
        </p:txBody>
      </p:sp>
      <p:sp>
        <p:nvSpPr>
          <p:cNvPr id="21509" name="Content Placeholder 5"/>
          <p:cNvSpPr>
            <a:spLocks noGrp="1"/>
          </p:cNvSpPr>
          <p:nvPr>
            <p:ph sz="quarter" idx="4"/>
          </p:nvPr>
        </p:nvSpPr>
        <p:spPr>
          <a:xfrm>
            <a:off x="4645025" y="2924175"/>
            <a:ext cx="4041775" cy="3201988"/>
          </a:xfrm>
        </p:spPr>
        <p:txBody>
          <a:bodyPr/>
          <a:lstStyle/>
          <a:p>
            <a:pPr eaLnBrk="1" hangingPunct="1"/>
            <a:r>
              <a:rPr lang="en-GB" smtClean="0"/>
              <a:t>Height: 65 m</a:t>
            </a:r>
          </a:p>
          <a:p>
            <a:pPr eaLnBrk="1" hangingPunct="1"/>
            <a:r>
              <a:rPr lang="en-GB" smtClean="0"/>
              <a:t>Type: Ferris wheel</a:t>
            </a:r>
          </a:p>
          <a:p>
            <a:pPr eaLnBrk="1" hangingPunct="1"/>
            <a:r>
              <a:rPr lang="en-GB" smtClean="0"/>
              <a:t>Year: 1897</a:t>
            </a:r>
          </a:p>
        </p:txBody>
      </p:sp>
      <p:pic>
        <p:nvPicPr>
          <p:cNvPr id="21510" name="Picture 2"/>
          <p:cNvPicPr>
            <a:picLocks noChangeAspect="1" noChangeArrowheads="1"/>
          </p:cNvPicPr>
          <p:nvPr/>
        </p:nvPicPr>
        <p:blipFill>
          <a:blip r:embed="rId2"/>
          <a:srcRect/>
          <a:stretch>
            <a:fillRect/>
          </a:stretch>
        </p:blipFill>
        <p:spPr bwMode="auto">
          <a:xfrm>
            <a:off x="1187450" y="4868863"/>
            <a:ext cx="2498725" cy="1662112"/>
          </a:xfrm>
          <a:prstGeom prst="rect">
            <a:avLst/>
          </a:prstGeom>
          <a:noFill/>
          <a:ln w="9525">
            <a:noFill/>
            <a:miter lim="800000"/>
            <a:headEnd/>
            <a:tailEnd/>
          </a:ln>
        </p:spPr>
      </p:pic>
      <p:pic>
        <p:nvPicPr>
          <p:cNvPr id="21511" name="Picture 3"/>
          <p:cNvPicPr>
            <a:picLocks noChangeAspect="1" noChangeArrowheads="1"/>
          </p:cNvPicPr>
          <p:nvPr/>
        </p:nvPicPr>
        <p:blipFill>
          <a:blip r:embed="rId3"/>
          <a:srcRect/>
          <a:stretch>
            <a:fillRect/>
          </a:stretch>
        </p:blipFill>
        <p:spPr bwMode="auto">
          <a:xfrm>
            <a:off x="6588125" y="4437063"/>
            <a:ext cx="2024063" cy="202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287</TotalTime>
  <Words>499</Words>
  <Application>Microsoft Office PowerPoint</Application>
  <PresentationFormat>On-screen Show (4:3)</PresentationFormat>
  <Paragraphs>56</Paragraphs>
  <Slides>12</Slides>
  <Notes>0</Notes>
  <HiddenSlides>0</HiddenSlides>
  <MMClips>0</MMClips>
  <ScaleCrop>false</ScaleCrop>
  <HeadingPairs>
    <vt:vector size="6" baseType="variant">
      <vt:variant>
        <vt:lpstr>Fonts Used</vt:lpstr>
      </vt:variant>
      <vt:variant>
        <vt:i4>4</vt:i4>
      </vt:variant>
      <vt:variant>
        <vt:lpstr>Design Template</vt:lpstr>
      </vt:variant>
      <vt:variant>
        <vt:i4>7</vt:i4>
      </vt:variant>
      <vt:variant>
        <vt:lpstr>Slide Titles</vt:lpstr>
      </vt:variant>
      <vt:variant>
        <vt:i4>12</vt:i4>
      </vt:variant>
    </vt:vector>
  </HeadingPairs>
  <TitlesOfParts>
    <vt:vector size="23" baseType="lpstr">
      <vt:lpstr>Arial</vt:lpstr>
      <vt:lpstr>Candara</vt:lpstr>
      <vt:lpstr>Symbol</vt:lpstr>
      <vt:lpstr>Calibri</vt:lpstr>
      <vt:lpstr>Waveform</vt:lpstr>
      <vt:lpstr>Waveform</vt:lpstr>
      <vt:lpstr>Waveform</vt:lpstr>
      <vt:lpstr>Waveform</vt:lpstr>
      <vt:lpstr>Waveform</vt:lpstr>
      <vt:lpstr>Waveform</vt:lpstr>
      <vt:lpstr>Waveform</vt:lpstr>
      <vt:lpstr>Austria</vt:lpstr>
      <vt:lpstr>Slide 2</vt:lpstr>
      <vt:lpstr>Food</vt:lpstr>
      <vt:lpstr>Language</vt:lpstr>
      <vt:lpstr>Christmas traditions</vt:lpstr>
      <vt:lpstr>Clothes</vt:lpstr>
      <vt:lpstr>Where is Austria?</vt:lpstr>
      <vt:lpstr>Famous Austrians </vt:lpstr>
      <vt:lpstr>Famous buildings</vt:lpstr>
      <vt:lpstr>Money</vt:lpstr>
      <vt:lpstr>Sport</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Austria</dc:title>
  <dc:creator>user8</dc:creator>
  <cp:lastModifiedBy>ADMIN</cp:lastModifiedBy>
  <cp:revision>29</cp:revision>
  <dcterms:created xsi:type="dcterms:W3CDTF">2012-12-18T11:34:26Z</dcterms:created>
  <dcterms:modified xsi:type="dcterms:W3CDTF">2013-05-05T23:15:50Z</dcterms:modified>
</cp:coreProperties>
</file>