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5EC8DE79-99F4-458B-8FF5-C6B77290746A}" type="datetimeFigureOut">
              <a:rPr lang="en-GB"/>
              <a:pPr>
                <a:defRPr/>
              </a:pPr>
              <a:t>28/05/2014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470BCE3-77F0-4282-B1C7-8FF425628B0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327FC06C-6770-4254-943A-D1451042A171}" type="datetimeFigureOut">
              <a:rPr lang="en-GB"/>
              <a:pPr>
                <a:defRPr/>
              </a:pPr>
              <a:t>28/05/2014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2764AC6-3B51-4EB8-850E-09FC8AA68316}"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DB1F515-4407-4953-950F-1FC86F3D7837}" type="datetimeFigureOut">
              <a:rPr lang="en-GB"/>
              <a:pPr>
                <a:defRPr/>
              </a:pPr>
              <a:t>28/05/2014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BC101A5B-3B40-4377-BCB4-51ABA57F4477}"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4CE754E7-B76B-4B0B-8D1F-793284D9E732}" type="datetimeFigureOut">
              <a:rPr lang="en-GB"/>
              <a:pPr>
                <a:defRPr/>
              </a:pPr>
              <a:t>28/05/2014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06247AD5-F732-4573-AB54-1B4E62EC1DAE}"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D8E63186-EE8E-4310-8151-8CE699956EB6}" type="datetimeFigureOut">
              <a:rPr lang="en-GB"/>
              <a:pPr>
                <a:defRPr/>
              </a:pPr>
              <a:t>28/05/2014</a:t>
            </a:fld>
            <a:endParaRPr lang="en-GB"/>
          </a:p>
        </p:txBody>
      </p:sp>
      <p:sp>
        <p:nvSpPr>
          <p:cNvPr id="5" name="Footer Placeholder 4"/>
          <p:cNvSpPr>
            <a:spLocks noGrp="1"/>
          </p:cNvSpPr>
          <p:nvPr>
            <p:ph type="ftr" sz="quarter" idx="11"/>
          </p:nvPr>
        </p:nvSpPr>
        <p:spPr/>
        <p:txBody>
          <a:bodyPr/>
          <a:lstStyle>
            <a:lvl1pPr>
              <a:defRPr/>
            </a:lvl1pPr>
          </a:lstStyle>
          <a:p>
            <a:pPr>
              <a:defRPr/>
            </a:pPr>
            <a:endParaRPr lang="en-GB"/>
          </a:p>
        </p:txBody>
      </p:sp>
      <p:sp>
        <p:nvSpPr>
          <p:cNvPr id="6" name="Slide Number Placeholder 5"/>
          <p:cNvSpPr>
            <a:spLocks noGrp="1"/>
          </p:cNvSpPr>
          <p:nvPr>
            <p:ph type="sldNum" sz="quarter" idx="12"/>
          </p:nvPr>
        </p:nvSpPr>
        <p:spPr/>
        <p:txBody>
          <a:bodyPr/>
          <a:lstStyle>
            <a:lvl1pPr>
              <a:defRPr/>
            </a:lvl1pPr>
          </a:lstStyle>
          <a:p>
            <a:pPr>
              <a:defRPr/>
            </a:pPr>
            <a:fld id="{2D822E13-FB4E-42E7-9AF9-CA992389720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41841248-2043-453C-83AB-52869ACB7626}" type="datetimeFigureOut">
              <a:rPr lang="en-GB"/>
              <a:pPr>
                <a:defRPr/>
              </a:pPr>
              <a:t>28/05/2014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D2FCDCCD-1F04-480A-8632-2FCAEE7DEB33}"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851F2634-FFCC-413A-B15D-1CF23A1A941E}" type="datetimeFigureOut">
              <a:rPr lang="en-GB"/>
              <a:pPr>
                <a:defRPr/>
              </a:pPr>
              <a:t>28/05/2014</a:t>
            </a:fld>
            <a:endParaRPr lang="en-GB"/>
          </a:p>
        </p:txBody>
      </p:sp>
      <p:sp>
        <p:nvSpPr>
          <p:cNvPr id="8" name="Footer Placeholder 4"/>
          <p:cNvSpPr>
            <a:spLocks noGrp="1"/>
          </p:cNvSpPr>
          <p:nvPr>
            <p:ph type="ftr" sz="quarter" idx="11"/>
          </p:nvPr>
        </p:nvSpPr>
        <p:spPr/>
        <p:txBody>
          <a:bodyPr/>
          <a:lstStyle>
            <a:lvl1pPr>
              <a:defRPr/>
            </a:lvl1pPr>
          </a:lstStyle>
          <a:p>
            <a:pPr>
              <a:defRPr/>
            </a:pPr>
            <a:endParaRPr lang="en-GB"/>
          </a:p>
        </p:txBody>
      </p:sp>
      <p:sp>
        <p:nvSpPr>
          <p:cNvPr id="9" name="Slide Number Placeholder 5"/>
          <p:cNvSpPr>
            <a:spLocks noGrp="1"/>
          </p:cNvSpPr>
          <p:nvPr>
            <p:ph type="sldNum" sz="quarter" idx="12"/>
          </p:nvPr>
        </p:nvSpPr>
        <p:spPr/>
        <p:txBody>
          <a:bodyPr/>
          <a:lstStyle>
            <a:lvl1pPr>
              <a:defRPr/>
            </a:lvl1pPr>
          </a:lstStyle>
          <a:p>
            <a:pPr>
              <a:defRPr/>
            </a:pPr>
            <a:fld id="{75ADD1E0-B158-41FF-9322-2C178E9EAE62}"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D1C3D639-A5F9-47F4-BDC6-441C7C7A5825}" type="datetimeFigureOut">
              <a:rPr lang="en-GB"/>
              <a:pPr>
                <a:defRPr/>
              </a:pPr>
              <a:t>28/05/2014</a:t>
            </a:fld>
            <a:endParaRPr lang="en-GB"/>
          </a:p>
        </p:txBody>
      </p:sp>
      <p:sp>
        <p:nvSpPr>
          <p:cNvPr id="4" name="Footer Placeholder 4"/>
          <p:cNvSpPr>
            <a:spLocks noGrp="1"/>
          </p:cNvSpPr>
          <p:nvPr>
            <p:ph type="ftr" sz="quarter" idx="11"/>
          </p:nvPr>
        </p:nvSpPr>
        <p:spPr/>
        <p:txBody>
          <a:bodyPr/>
          <a:lstStyle>
            <a:lvl1pPr>
              <a:defRPr/>
            </a:lvl1pPr>
          </a:lstStyle>
          <a:p>
            <a:pPr>
              <a:defRPr/>
            </a:pPr>
            <a:endParaRPr lang="en-GB"/>
          </a:p>
        </p:txBody>
      </p:sp>
      <p:sp>
        <p:nvSpPr>
          <p:cNvPr id="5" name="Slide Number Placeholder 5"/>
          <p:cNvSpPr>
            <a:spLocks noGrp="1"/>
          </p:cNvSpPr>
          <p:nvPr>
            <p:ph type="sldNum" sz="quarter" idx="12"/>
          </p:nvPr>
        </p:nvSpPr>
        <p:spPr/>
        <p:txBody>
          <a:bodyPr/>
          <a:lstStyle>
            <a:lvl1pPr>
              <a:defRPr/>
            </a:lvl1pPr>
          </a:lstStyle>
          <a:p>
            <a:pPr>
              <a:defRPr/>
            </a:pPr>
            <a:fld id="{9D92518A-67C2-4C67-BC49-7B830008B263}"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27FDE0C-1C5E-447E-A457-E9E64645904E}" type="datetimeFigureOut">
              <a:rPr lang="en-GB"/>
              <a:pPr>
                <a:defRPr/>
              </a:pPr>
              <a:t>28/05/2014</a:t>
            </a:fld>
            <a:endParaRPr lang="en-GB"/>
          </a:p>
        </p:txBody>
      </p:sp>
      <p:sp>
        <p:nvSpPr>
          <p:cNvPr id="3" name="Footer Placeholder 4"/>
          <p:cNvSpPr>
            <a:spLocks noGrp="1"/>
          </p:cNvSpPr>
          <p:nvPr>
            <p:ph type="ftr" sz="quarter" idx="11"/>
          </p:nvPr>
        </p:nvSpPr>
        <p:spPr/>
        <p:txBody>
          <a:bodyPr/>
          <a:lstStyle>
            <a:lvl1pPr>
              <a:defRPr/>
            </a:lvl1pPr>
          </a:lstStyle>
          <a:p>
            <a:pPr>
              <a:defRPr/>
            </a:pPr>
            <a:endParaRPr lang="en-GB"/>
          </a:p>
        </p:txBody>
      </p:sp>
      <p:sp>
        <p:nvSpPr>
          <p:cNvPr id="4" name="Slide Number Placeholder 5"/>
          <p:cNvSpPr>
            <a:spLocks noGrp="1"/>
          </p:cNvSpPr>
          <p:nvPr>
            <p:ph type="sldNum" sz="quarter" idx="12"/>
          </p:nvPr>
        </p:nvSpPr>
        <p:spPr/>
        <p:txBody>
          <a:bodyPr/>
          <a:lstStyle>
            <a:lvl1pPr>
              <a:defRPr/>
            </a:lvl1pPr>
          </a:lstStyle>
          <a:p>
            <a:pPr>
              <a:defRPr/>
            </a:pPr>
            <a:fld id="{239DED5C-C911-4B4C-AD2F-FCEE958FF969}"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80D0892-7504-4738-B06C-17B83964B278}" type="datetimeFigureOut">
              <a:rPr lang="en-GB"/>
              <a:pPr>
                <a:defRPr/>
              </a:pPr>
              <a:t>28/05/2014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FF7086F1-FCC5-439F-A787-2C1706943D8D}"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DC57627-3046-42D7-8BC3-7131D7DD7124}" type="datetimeFigureOut">
              <a:rPr lang="en-GB"/>
              <a:pPr>
                <a:defRPr/>
              </a:pPr>
              <a:t>28/05/2014</a:t>
            </a:fld>
            <a:endParaRPr lang="en-GB"/>
          </a:p>
        </p:txBody>
      </p:sp>
      <p:sp>
        <p:nvSpPr>
          <p:cNvPr id="6" name="Footer Placeholder 4"/>
          <p:cNvSpPr>
            <a:spLocks noGrp="1"/>
          </p:cNvSpPr>
          <p:nvPr>
            <p:ph type="ftr" sz="quarter" idx="11"/>
          </p:nvPr>
        </p:nvSpPr>
        <p:spPr/>
        <p:txBody>
          <a:bodyPr/>
          <a:lstStyle>
            <a:lvl1pPr>
              <a:defRPr/>
            </a:lvl1pPr>
          </a:lstStyle>
          <a:p>
            <a:pPr>
              <a:defRPr/>
            </a:pPr>
            <a:endParaRPr lang="en-GB"/>
          </a:p>
        </p:txBody>
      </p:sp>
      <p:sp>
        <p:nvSpPr>
          <p:cNvPr id="7" name="Slide Number Placeholder 5"/>
          <p:cNvSpPr>
            <a:spLocks noGrp="1"/>
          </p:cNvSpPr>
          <p:nvPr>
            <p:ph type="sldNum" sz="quarter" idx="12"/>
          </p:nvPr>
        </p:nvSpPr>
        <p:spPr/>
        <p:txBody>
          <a:bodyPr/>
          <a:lstStyle>
            <a:lvl1pPr>
              <a:defRPr/>
            </a:lvl1pPr>
          </a:lstStyle>
          <a:p>
            <a:pPr>
              <a:defRPr/>
            </a:pPr>
            <a:fld id="{5B132224-D666-4596-A002-C81A28E81C65}"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GB" smtClean="0"/>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E6D19799-054B-4030-A8D2-B7D7BF9DCA69}" type="datetimeFigureOut">
              <a:rPr lang="en-GB"/>
              <a:pPr>
                <a:defRPr/>
              </a:pPr>
              <a:t>28/05/2014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49D83AF2-B84F-4764-A19B-1FE816B969F0}" type="slidenum">
              <a:rPr lang="en-GB"/>
              <a:pPr>
                <a:defRPr/>
              </a:pPr>
              <a:t>‹#›</a:t>
            </a:fld>
            <a:endParaRPr lang="en-GB"/>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p:nvPr>
        </p:nvSpPr>
        <p:spPr/>
        <p:txBody>
          <a:bodyPr/>
          <a:lstStyle/>
          <a:p>
            <a:r>
              <a:rPr lang="en-GB" smtClean="0">
                <a:latin typeface="Berlin Sans FB Demi"/>
              </a:rPr>
              <a:t>Christopher Columbus</a:t>
            </a:r>
            <a:br>
              <a:rPr lang="en-GB" smtClean="0">
                <a:latin typeface="Berlin Sans FB Demi"/>
              </a:rPr>
            </a:br>
            <a:r>
              <a:rPr lang="en-GB" smtClean="0">
                <a:latin typeface="Berlin Sans FB Demi"/>
              </a:rPr>
              <a:t>by Mia</a:t>
            </a:r>
          </a:p>
        </p:txBody>
      </p:sp>
      <p:sp>
        <p:nvSpPr>
          <p:cNvPr id="3" name="Subtitle 2"/>
          <p:cNvSpPr>
            <a:spLocks noGrp="1"/>
          </p:cNvSpPr>
          <p:nvPr>
            <p:ph type="subTitle" idx="1"/>
          </p:nvPr>
        </p:nvSpPr>
        <p:spPr/>
        <p:txBody>
          <a:bodyPr rtlCol="0">
            <a:normAutofit/>
          </a:bodyPr>
          <a:lstStyle/>
          <a:p>
            <a:pPr fontAlgn="auto">
              <a:spcAft>
                <a:spcPts val="0"/>
              </a:spcAft>
              <a:buFont typeface="Arial" panose="020B0604020202020204" pitchFamily="34" charset="0"/>
              <a:buNone/>
              <a:defRPr/>
            </a:pPr>
            <a:r>
              <a:rPr lang="en-GB" dirty="0" smtClean="0"/>
              <a:t>30</a:t>
            </a:r>
            <a:r>
              <a:rPr lang="en-GB" baseline="30000" dirty="0" smtClean="0"/>
              <a:t>th</a:t>
            </a:r>
            <a:r>
              <a:rPr lang="en-GB" dirty="0" smtClean="0"/>
              <a:t> October 1451 – 20</a:t>
            </a:r>
            <a:r>
              <a:rPr lang="en-GB" baseline="30000" dirty="0" smtClean="0"/>
              <a:t>th</a:t>
            </a:r>
            <a:r>
              <a:rPr lang="en-GB" dirty="0" smtClean="0"/>
              <a:t> may 1506  [Aged 55]</a:t>
            </a:r>
            <a:endParaRPr lang="en-GB" dirty="0"/>
          </a:p>
        </p:txBody>
      </p:sp>
      <p:pic>
        <p:nvPicPr>
          <p:cNvPr id="13315" name="Picture 2" descr="C:\Users\user4\AppData\Local\Microsoft\Windows\Temporary Internet Files\Content.IE5\KPD443XS\MC900233483[1].wmf"/>
          <p:cNvPicPr>
            <a:picLocks noChangeAspect="1" noChangeArrowheads="1"/>
          </p:cNvPicPr>
          <p:nvPr/>
        </p:nvPicPr>
        <p:blipFill>
          <a:blip r:embed="rId2"/>
          <a:srcRect/>
          <a:stretch>
            <a:fillRect/>
          </a:stretch>
        </p:blipFill>
        <p:spPr bwMode="auto">
          <a:xfrm>
            <a:off x="2555875" y="188913"/>
            <a:ext cx="4579938" cy="226695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p:txBody>
          <a:bodyPr/>
          <a:lstStyle/>
          <a:p>
            <a:r>
              <a:rPr lang="en-GB" smtClean="0"/>
              <a:t>About Columbus</a:t>
            </a:r>
          </a:p>
        </p:txBody>
      </p:sp>
      <p:sp>
        <p:nvSpPr>
          <p:cNvPr id="14338" name="Content Placeholder 2"/>
          <p:cNvSpPr>
            <a:spLocks noGrp="1"/>
          </p:cNvSpPr>
          <p:nvPr>
            <p:ph idx="1"/>
          </p:nvPr>
        </p:nvSpPr>
        <p:spPr/>
        <p:txBody>
          <a:bodyPr/>
          <a:lstStyle/>
          <a:p>
            <a:r>
              <a:rPr lang="en-GB" smtClean="0"/>
              <a:t>Christopher Columbus was an Italian explorer, navigator, and colonizer, born in the Republic of Genoa (Italy) he completed four voyages across the Atlantic Ocean that led to general European awareness of the American continents. Columbus called the inhabitants of the lands he visited Indios (Spanish for "Indians").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p:txBody>
          <a:bodyPr/>
          <a:lstStyle/>
          <a:p>
            <a:r>
              <a:rPr lang="en-GB" smtClean="0"/>
              <a:t>Where did Columbus come from? </a:t>
            </a:r>
          </a:p>
        </p:txBody>
      </p:sp>
      <p:sp>
        <p:nvSpPr>
          <p:cNvPr id="15362" name="Content Placeholder 2"/>
          <p:cNvSpPr>
            <a:spLocks noGrp="1"/>
          </p:cNvSpPr>
          <p:nvPr>
            <p:ph idx="1"/>
          </p:nvPr>
        </p:nvSpPr>
        <p:spPr/>
        <p:txBody>
          <a:bodyPr/>
          <a:lstStyle/>
          <a:p>
            <a:r>
              <a:rPr lang="en-GB" smtClean="0"/>
              <a:t>Columbus came from Italy! Italy's capital and largest city, Rome, was for centuries been the leading political and religious centre of Western civilisation, serving as the capital of both the Roman Empire and Christianity.</a:t>
            </a:r>
          </a:p>
        </p:txBody>
      </p:sp>
      <p:pic>
        <p:nvPicPr>
          <p:cNvPr id="15363" name="Picture 2" descr="C:\Users\user4\AppData\Local\Microsoft\Windows\Temporary Internet Files\Content.IE5\UH0XUZ57\MC900018801[1].wmf"/>
          <p:cNvPicPr>
            <a:picLocks noChangeAspect="1" noChangeArrowheads="1"/>
          </p:cNvPicPr>
          <p:nvPr/>
        </p:nvPicPr>
        <p:blipFill>
          <a:blip r:embed="rId2"/>
          <a:srcRect/>
          <a:stretch>
            <a:fillRect/>
          </a:stretch>
        </p:blipFill>
        <p:spPr bwMode="auto">
          <a:xfrm>
            <a:off x="1187450" y="4724400"/>
            <a:ext cx="2160588" cy="1422400"/>
          </a:xfrm>
          <a:prstGeom prst="rect">
            <a:avLst/>
          </a:prstGeom>
          <a:noFill/>
          <a:ln w="9525">
            <a:noFill/>
            <a:miter lim="800000"/>
            <a:headEnd/>
            <a:tailEnd/>
          </a:ln>
        </p:spPr>
      </p:pic>
      <p:pic>
        <p:nvPicPr>
          <p:cNvPr id="15364" name="Picture 4" descr="C:\Users\user4\AppData\Local\Microsoft\Windows\Temporary Internet Files\Content.IE5\666JKO03\MC900433662[1].wmf"/>
          <p:cNvPicPr>
            <a:picLocks noChangeAspect="1" noChangeArrowheads="1"/>
          </p:cNvPicPr>
          <p:nvPr/>
        </p:nvPicPr>
        <p:blipFill>
          <a:blip r:embed="rId3"/>
          <a:srcRect/>
          <a:stretch>
            <a:fillRect/>
          </a:stretch>
        </p:blipFill>
        <p:spPr bwMode="auto">
          <a:xfrm>
            <a:off x="5535613" y="4221163"/>
            <a:ext cx="2166937" cy="2465387"/>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p:txBody>
          <a:bodyPr/>
          <a:lstStyle/>
          <a:p>
            <a:r>
              <a:rPr lang="en-GB" smtClean="0"/>
              <a:t>What did he do?</a:t>
            </a:r>
          </a:p>
        </p:txBody>
      </p:sp>
      <p:sp>
        <p:nvSpPr>
          <p:cNvPr id="16386" name="Content Placeholder 2"/>
          <p:cNvSpPr>
            <a:spLocks noGrp="1"/>
          </p:cNvSpPr>
          <p:nvPr>
            <p:ph idx="1"/>
          </p:nvPr>
        </p:nvSpPr>
        <p:spPr/>
        <p:txBody>
          <a:bodyPr/>
          <a:lstStyle/>
          <a:p>
            <a:r>
              <a:rPr lang="en-GB" smtClean="0"/>
              <a:t>Columbus sailed across the Atlantic ocean and although he was not the first to do it, after he sailed across the Atlantic ocean Europe stayed in contact with America!</a:t>
            </a:r>
          </a:p>
        </p:txBody>
      </p:sp>
      <p:pic>
        <p:nvPicPr>
          <p:cNvPr id="16387" name="Picture 2" descr="C:\Users\user4\AppData\Local\Microsoft\Windows\Temporary Internet Files\Content.IE5\D5PHMTTM\MC900030742[1].wmf"/>
          <p:cNvPicPr>
            <a:picLocks noChangeAspect="1" noChangeArrowheads="1"/>
          </p:cNvPicPr>
          <p:nvPr/>
        </p:nvPicPr>
        <p:blipFill>
          <a:blip r:embed="rId2"/>
          <a:srcRect/>
          <a:stretch>
            <a:fillRect/>
          </a:stretch>
        </p:blipFill>
        <p:spPr bwMode="auto">
          <a:xfrm>
            <a:off x="6300788" y="3429000"/>
            <a:ext cx="2374900" cy="2520950"/>
          </a:xfrm>
          <a:prstGeom prst="rect">
            <a:avLst/>
          </a:prstGeom>
          <a:noFill/>
          <a:ln w="9525">
            <a:noFill/>
            <a:miter lim="800000"/>
            <a:headEnd/>
            <a:tailEnd/>
          </a:ln>
        </p:spPr>
      </p:pic>
      <p:pic>
        <p:nvPicPr>
          <p:cNvPr id="16388" name="Picture 4" descr="C:\Users\user4\AppData\Local\Microsoft\Windows\Temporary Internet Files\Content.IE5\666JKO03\MC900382615[1].jpg"/>
          <p:cNvPicPr>
            <a:picLocks noChangeAspect="1" noChangeArrowheads="1"/>
          </p:cNvPicPr>
          <p:nvPr/>
        </p:nvPicPr>
        <p:blipFill>
          <a:blip r:embed="rId3"/>
          <a:srcRect/>
          <a:stretch>
            <a:fillRect/>
          </a:stretch>
        </p:blipFill>
        <p:spPr bwMode="auto">
          <a:xfrm>
            <a:off x="250825" y="3644900"/>
            <a:ext cx="3200400" cy="2497138"/>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GB" smtClean="0"/>
              <a:t>Christopher Columbus</a:t>
            </a:r>
          </a:p>
        </p:txBody>
      </p:sp>
      <p:sp>
        <p:nvSpPr>
          <p:cNvPr id="3" name="Content Placeholder 2"/>
          <p:cNvSpPr>
            <a:spLocks noGrp="1"/>
          </p:cNvSpPr>
          <p:nvPr>
            <p:ph idx="1"/>
          </p:nvPr>
        </p:nvSpPr>
        <p:spPr/>
        <p:txBody>
          <a:bodyPr>
            <a:normAutofit/>
          </a:bodyPr>
          <a:lstStyle/>
          <a:p>
            <a:r>
              <a:rPr lang="en-GB" smtClean="0"/>
              <a:t>This is a picture of Christopher Columbus.</a:t>
            </a:r>
          </a:p>
          <a:p>
            <a:r>
              <a:rPr lang="en-GB" smtClean="0"/>
              <a:t>He is holding a</a:t>
            </a:r>
          </a:p>
          <a:p>
            <a:pPr>
              <a:buFont typeface="Arial" charset="0"/>
              <a:buNone/>
            </a:pPr>
            <a:r>
              <a:rPr lang="en-GB" smtClean="0"/>
              <a:t>Scientific instrument. </a:t>
            </a:r>
          </a:p>
          <a:p>
            <a:pPr>
              <a:buFont typeface="Arial" charset="0"/>
              <a:buNone/>
            </a:pPr>
            <a:r>
              <a:rPr lang="en-GB" smtClean="0"/>
              <a:t>Behind him you can see</a:t>
            </a:r>
          </a:p>
          <a:p>
            <a:pPr>
              <a:buFont typeface="Arial" charset="0"/>
              <a:buNone/>
            </a:pPr>
            <a:r>
              <a:rPr lang="en-GB" smtClean="0"/>
              <a:t>his ship.</a:t>
            </a:r>
          </a:p>
        </p:txBody>
      </p:sp>
      <p:pic>
        <p:nvPicPr>
          <p:cNvPr id="17411" name="Picture 3" descr="C:\Users\user4\AppData\Local\Microsoft\Windows\Temporary Internet Files\Content.IE5\666JKO03\MC900150050[1].wmf"/>
          <p:cNvPicPr>
            <a:picLocks noChangeAspect="1" noChangeArrowheads="1"/>
          </p:cNvPicPr>
          <p:nvPr/>
        </p:nvPicPr>
        <p:blipFill>
          <a:blip r:embed="rId2"/>
          <a:srcRect/>
          <a:stretch>
            <a:fillRect/>
          </a:stretch>
        </p:blipFill>
        <p:spPr bwMode="auto">
          <a:xfrm>
            <a:off x="4572000" y="2133600"/>
            <a:ext cx="3932238" cy="38877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155</Words>
  <Application>Microsoft Office PowerPoint</Application>
  <PresentationFormat>On-screen Show (4:3)</PresentationFormat>
  <Paragraphs>14</Paragraphs>
  <Slides>5</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5</vt:i4>
      </vt:variant>
    </vt:vector>
  </HeadingPairs>
  <TitlesOfParts>
    <vt:vector size="9" baseType="lpstr">
      <vt:lpstr>Calibri</vt:lpstr>
      <vt:lpstr>Arial</vt:lpstr>
      <vt:lpstr>Berlin Sans FB Demi</vt:lpstr>
      <vt:lpstr>Office Theme</vt:lpstr>
      <vt:lpstr>Christopher Columbus by Mia</vt:lpstr>
      <vt:lpstr>About Columbus</vt:lpstr>
      <vt:lpstr>Where did Columbus come from? </vt:lpstr>
      <vt:lpstr>What did he do?</vt:lpstr>
      <vt:lpstr>Christopher Columbus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Christopher Columbus</dc:title>
  <dc:creator>user4</dc:creator>
  <cp:lastModifiedBy>ADMIN</cp:lastModifiedBy>
  <cp:revision>6</cp:revision>
  <dcterms:created xsi:type="dcterms:W3CDTF">2014-05-20T08:39:30Z</dcterms:created>
  <dcterms:modified xsi:type="dcterms:W3CDTF">2014-05-28T21:00:29Z</dcterms:modified>
</cp:coreProperties>
</file>