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4" r:id="rId4"/>
    <p:sldId id="263" r:id="rId5"/>
    <p:sldId id="265" r:id="rId6"/>
    <p:sldId id="257" r:id="rId7"/>
    <p:sldId id="258" r:id="rId8"/>
    <p:sldId id="259" r:id="rId9"/>
    <p:sldId id="260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27" autoAdjust="0"/>
    <p:restoredTop sz="94676" autoAdjust="0"/>
  </p:normalViewPr>
  <p:slideViewPr>
    <p:cSldViewPr>
      <p:cViewPr varScale="1">
        <p:scale>
          <a:sx n="75" d="100"/>
          <a:sy n="75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A584-7F8D-4410-8F11-03AF64FBDF16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775499-4F2C-41EC-9F00-89EC3953B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0F65-E9F9-46E6-9B51-909B5ABCAB77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8E15-E42B-4E79-A1F8-61A756A41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FA92-4F9A-4CA3-ACED-F109361A186C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8096-6416-48CE-809E-36CB54A88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586D-0292-48C7-897F-B40C2C672252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5423-95A8-4245-AF6F-10FAA0366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448E-CB75-437F-9E48-1567CFF9E69C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DE0B-9C4A-4ED9-B9B4-81771BE384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DBEC-D122-41D0-A362-417712A30D83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98F2-FB37-4780-81F7-17673256D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415E-1E31-4FE1-B56A-EA063BEBAB02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2341-45D6-4A61-875A-61AB4661C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EBCF-BA09-497B-B3CB-DF827BC2E20B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67A0-2E0B-4616-8334-EFFF246F4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1441-90C9-443A-A4C3-AEE0FABCE29F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14AB-28A9-46D1-90B0-968763D65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02B3-2200-43F8-81A6-05BC1C7CB0F5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3901-DE46-4EE6-94A1-A2191C8A6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6C3B-FFA9-4736-AE18-2078556C6020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13CE2-4C9A-4CF6-A4A8-3A665A6CD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821FDF-5E35-4DFB-8AAD-695A4805F669}" type="datetimeFigureOut">
              <a:rPr lang="en-GB"/>
              <a:pPr>
                <a:defRPr/>
              </a:pPr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3109C58-5612-4ACD-B8D0-5D966F2D6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3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Denmark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938" y="2276475"/>
            <a:ext cx="6400800" cy="175101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4800" dirty="0" smtClean="0"/>
              <a:t>By Killian </a:t>
            </a:r>
            <a:endParaRPr lang="en-GB" sz="4800" dirty="0"/>
          </a:p>
        </p:txBody>
      </p:sp>
      <p:pic>
        <p:nvPicPr>
          <p:cNvPr id="1026" name="Picture 2" descr="http://t1.gstatic.com/images?q=tbn:ANd9GcRSEzDOrjdmBxP117Rk4NGvHhUTNpw3ZMjAQpDk37-8kPqt9E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3781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user6\AppData\Local\Microsoft\Windows\Temporary Internet Files\Content.IE5\PGAMP7FX\MC90001878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168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Denmark holiday Destination</a:t>
            </a:r>
            <a:endParaRPr lang="en-GB" dirty="0"/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684213" y="2060575"/>
            <a:ext cx="7620000" cy="4373563"/>
          </a:xfrm>
        </p:spPr>
        <p:txBody>
          <a:bodyPr/>
          <a:lstStyle/>
          <a:p>
            <a:pPr eaLnBrk="1" hangingPunct="1"/>
            <a:r>
              <a:rPr lang="en-GB" sz="2400" smtClean="0"/>
              <a:t>There is a museum to go and have a look around. Most of the people have been there have rated it excellent. Other people have rated mostly between average to very good. There is also a National Gallery of Denmark. You can stay as long as you can.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076700"/>
            <a:ext cx="45370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7788"/>
            <a:ext cx="7488238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Denmark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93838"/>
            <a:ext cx="7620000" cy="43735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Capital: Copenhagen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Size: 43,000km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Population: 5.4 million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Language: Danish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National Day: 5</a:t>
            </a:r>
            <a:r>
              <a:rPr lang="en-GB" baseline="30000" dirty="0" smtClean="0"/>
              <a:t>th</a:t>
            </a:r>
            <a:r>
              <a:rPr lang="en-GB" dirty="0" smtClean="0"/>
              <a:t> June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It borders Germany.</a:t>
            </a:r>
            <a:endParaRPr lang="en-GB" dirty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There’s even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a LEGO land.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Its native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/>
              <a:t>a</a:t>
            </a:r>
            <a:r>
              <a:rPr lang="en-GB" dirty="0" smtClean="0"/>
              <a:t>nimals are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deer and birds.</a:t>
            </a:r>
            <a:endParaRPr lang="en-GB" dirty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Its transport is</a:t>
            </a:r>
            <a:r>
              <a:rPr lang="en-GB" dirty="0"/>
              <a:t>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dirty="0" smtClean="0"/>
              <a:t>bikes and bicycles</a:t>
            </a:r>
          </a:p>
        </p:txBody>
      </p:sp>
      <p:pic>
        <p:nvPicPr>
          <p:cNvPr id="1026" name="Picture 2" descr="http://t0.gstatic.com/images?q=tbn:ANd9GcTvMqTIjXq5Ygy-uAXyl9fRczIBf20KW-Msxg8P9bRPAIsbutu5ScrKx7Q-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37369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" descr="data:image/jpeg;base64,/9j/4AAQSkZJRgABAQAAAQABAAD/2wCEAAkGBhMSEBUUEhQWFBQVGBcXFhUYFRcUFRUXFRcVFRQUGBcYHCYfFxkkGhYXHzAgIycpLCwsFx4yNzAqNSYrLCkBCQoKDgwOGg8PGikcHyQsKSwpLCwpLCkpKSwsKSwsKSksKSwsLCwsKSkpKSkpLCwsKSwpKSwsKSksLCksKSwsLP/AABEIALcBEwMBIgACEQEDEQH/xAAcAAABBQEBAQAAAAAAAAAAAAADAAIEBQYBBwj/xAA9EAACAQMDAgQEAwcDAwQDAAABAhEAAyEEEjEFQRMiUWEGcYGRMqHwByNCUrHB0RTh8TNikiRDcoIVNGP/xAAZAQADAQEBAAAAAAAAAAAAAAAAAQIDBAX/xAAkEQEBAAICAwABBAMAAAAAAAAAAQIRAyESMUFRBBMUYSIyQv/aAAwDAQACEQMRAD8A8iC04LXQKU16vUcHdICnhaQp4Fa44xFrgWnBa6BTgK0mMZ3JwKPSnBB6CugU4CtJjE3I0KPQfanx7D7V0CiWLBdgo5P6mq1IndoO0eg+1EFnvGPlWhtfDatHI4/3qevSbajas4zkzBrK8uMbzhyvtkbemJMAZ+VWLfDbRMp/mtFoujqJkZJyfWO3sKmXtOBwMVllzT41x4Ou2FsdMZ7nhgDd6GtA3TfDADBSf/iPtV1ZCpwBn2oWozWPJyeXxpx8fgDpAuNyrn/tFS2RIwq/+I/xUFyKeLuK5LHRKTW1/lX/AMR/iguq/wAq/wDiKexpjLS0ALtofyj7CmGyP5R9hUnZS8OjQQ2tj+UfYUNrA/lH2FWHgU17FGgrf9OPQfYUmsL6D7Cpz2TQv9OaAhf6ceg+wprWAOw+wqc9mBUZxQSMbQ9B9hQntj0H2FSYoF8UgAyj0H2FCe0PQfYUQ1xqRozWx6D7UMoPQfapDUNhSCFdXNKn3hn9eldqTDApoc/r6Zp6sKaARgep9T2HFd3Jl3NVyYT3sVBingUlFPRCSABJJAAHJJwBXZhrTmy9uAU8CrDVfDeqtJvey4QcsIYD/wCW0nb9ar1atMcpfSMsbPZwFOApCnCtYytOtLJFXPSAAxCwTME1TI8GrLo14B5j/FRyTppxXWTXaZsebtUYWtzyrcdvnRrWpDKTH0pqXBbO5voAPWuDT0knwmERx39aZfaal22BWePnQbtqsrVoBBottKKLNPNvFSEG5ZmmmyRVhp9PJ4qQ2jJ4FKmqFt05NKT2qys6Ek1baTTKBABn+lSbOtoSBxQvAzWmuaMnvQNT0iCIzSCpGnxQ7mnxxFbrR9KtBRjzQOeRQOpdAVxKEEj6H3qfKHphm0xpyaPFX93pRUkRUa5pY5qiUmttwOKprlasqhBkj3rM6xBOKAhtQbho7VGekQT0E0U0JqQDNMNPNNNI0S9+I/rtXaV78R/XalUmA1zPA+f6/WKEzx3PPH6+f51JdQMxPc9+x7dhVc9zHA/XHzERWnPLL3WPFqzpa6RfEIBdVEMZKsfwgkABQSZIjA98CvWf2edA0Gpti4tlxctwH3ux88eYjgge35V5f8M6dbzi3tO5gAGVFuBQWCszAspWBmZ+01798PdFSFcWraNGx2s3biKfDJw1naP4pO1yWG4gk5nKZ5flrMZ+Fva0ltV2hQqjgQAPsKoutfs30mp8xQK2fNbhCZ7mB5o5zWkKRIHzz/ShXtaLMAgsWEwP654zVY5WXo7Jfbxr4k/Zje0ql7bi6gkkRtcACSY4b6fao3RP2davULuIFlexedxxIIUds+o716/qL5unCn0iZFWWkSAJFdX8rOY6c/8AGwt2yWj/AGW6NEWbZdhyzMx3H1InbHtFQeo/srsQDbuPaMyAPOvInBzx7/evRRHeo4syfWsJz573tr+1h+GAf9nbIAbd8x33ICfmIIigt8I3t3IK9uQcf3r0W7paVmMq3J4OPtVfv5H4R5RrdJctsFeQFM89swacuuXgnivROq9M02FugSe2TA5zHAqpv/D9jeAApQAmMc/XPH0rScss7T42KPQdPa6pZAIB288mJMfl9x9Cjp81o7GmCDao2gknGASYnj2/vUUWgWMcSSPrmuLj/UXPkyx+T03yw1jKj6bpagZp6aSXI/hH0n3qctiaJ/pMT3ra1CBqengfh71IsWPL2ojWyK6pilsyTSLTNZZBXAz2qalzFd2Tmp2EPToAkZnv607UaoWkLthRz6/T1NHu2/QVQ/FLk2Y95PtHf19aPYDvfFFpm4I+f9T6VUfEnV0wtozIkt/as1q9WSxPvTrNycntWmk7D3xzzQbpmpLJJkVDuXKZBuKjXEo7NQLrUBHZKGwortQWNSDGphpzGhk0jRr34v16UqbePm/XpXakwxcEgXHIUiTsCsfU/iIE7ZxPMCq7UbT+Dd3ndH049q0vxlohY1DW7glgBBS4Co8qgfwkjHKtkQuYOaXpuktu8XHKggy0b9pPDbQCWUcmMwDEmAYyytvdLHGT0507Tt5HjchdVJgEbudjSIkgEweRPMGPd/hj4QFzpjWgz2fGM7NzqqbbkPuQzFxlDW2IwQB6mcV+zn4RF0b/AB12gjfbVyTjw3tkgHMbn/ECu62BDCSPV9HZGnsi3aJCrhZO7aPQE9vbtPpADmKkm3rlRNtuWYEKN0AAKIkAcLjiuuGuEM0SBGOKr7d3MAT3Jn1qw09+F8wz7VetBJ0dsTUy4YFQLLDnipxEiBxU0Go0n2oyCmrboi0g5tzVN8Qqd1sHCGST6kdvz/OpXX7kWoVwryD3kj0xVSXuXgPEaQvA7D39zVYz6D9MgaZUZPMz+fei3NBHAo2ltAdqlXLkcn+lGwrFtEEz/Tj0Ed57GinTjw9xGSJoOt6gqkszADCxBmSPwwMk4/DmfSmrfLBQZE/hVlNtj8kYBp9org4brmy23z7wg9hak7aDp0NSlTNd9YIt2zUdkirYpUC/bolBttoojXKjFopwagFd1O0Z79qpfi3qqi2AeWiAJBx61N1qGQw5/Ksn1MNdvFjiMAZiB/SqxhVlNTcO4mK7avxU/qPT9onvmqq7bIE1olIa96VFvUlNK5SADNQXan3GoLmkDWNDY11moZNIzWNDY05jQmNII905rtNunNcqDE1vWWvs8WgXeZILFhkXCABCgeVjAHc+lQ9Fp2czbmUU3Gg5CpBLKOTAz9D6Vs/ir4BuaWyCVs+EH5DhWb+DdDPJ3AIYB5Y4GYwlncreWRgzEjEEMPlyDWejeifBvxxpNPaRLlh0uLO+/bf/AKkni5bG3cBPB3RGOTXp/Swl62t1CHVwGVhwR/scR2INfPFnpzm34oDbBwSCQYjfGIIUlQc/xL9NV8J9d1mmdRpwxS5N0WGINp7YFwXH3TKGbbDA7eoBNY5WB7ppbIE0rikvzgdqo+ifEJu2ku3G0wQgB9t0h7bkA7Cpkbpxt3T3HpV4h81XsJdlYqapHHFBsJ6UPVaq3bcFsNxMc+1IJ2yssep3Vugn0mCTH2rT3dSsYP8AvUO3ogzE7QREmef+KIFGdV4jMx5+eKk2HEUup9NNuCOCfv61GtrGRVhb6dhzVL8RdXYABcOQczGxQJLEnC4HJ4xzirHS2yaxvXerWfFO9kGQSxMbbe0sFMGZb8McEY5Fc3Pnccel4TdR+i/EjWUF1rOo1BWQTatl1sKZJRmEw380y3E9quG/ajon03itbvNaa54LL4W47yhubSpI3YHb1H0GvStDqFRiy3NsQGS3dVixP4bbLG4kmD75moI+Ienrdu6F1a0111UIllkQXFLIDK7d0wMjB3D5152PjfldF3PrY/C3VU1WnFxCxAd1867bg2nh1/mAIBPeJ71craqh+HND/pxsFw3AwDSSzR5VjzOzMZQiNxMBVE4FaC3Xo8WfljuOfKapLYqNqbFWC1D1dytIlW3EFRLlypN96hus1cJH1Oq24qq6h1JAOJJMD507quoEmqBjmZn/ABWkhbWusK3bYxED+3E1l9Xo9s/0q2OpqJqWmqJnLgg0LfUnWrBqCzUiJmoLmnMaCxpBwmmE0iaYTSNwmmMa6TTCakI93mlXLvNKpUuPiv43u6xzv8tpWPh2oEAQfMzDLPweY9KztgK34mIMNB5kwSAfr/WgqxOPpTQhBrMNd8P/AB5e0tkWdlq5bBP4lO5ZABgqR6DmT71F6F0q7qrqIgwCAWCHZb3SRv2DvtP9KzrXfT60WxqGAgE9sRI5/Ol39D3n4R+HrenUXAmy6QyuD54O7BS43m2xMHurCfwitRZu157+zv40N8CzdUtcUT4m5VBUd4gSR/SPr6JpwCT/AGzn0rWWa6C60RMVXv04u2+8o9McACh6LrSF7tsBybO0O20hNzZ2BjywGSO0irHSa/yy+PYxxz9aRs/cvjx4M7V4E49prR6bUqoxkdjMz2isx8WdfsW9pJJdmhVUeYn3PAHGfes7qvjvwkBeyWQx/GQQTIEHbB49qWWeM9iS3023xDf3XEUHAEx7k9/oBUdQO1ZGz+0HTMwLC4JEiQnCg993sR8xFWafGek3FTeCMpgqQdxOIiAZGeRTmeP5Gq1WmIHPtmvIet6Owt9Ll1v3a3mRwyAAbN21fw+YMXgzOF59LPVa99VqAdLqQ1xn2Ql7AtFApRbNxMMSSzbgVxyYgH678C2dVp71jTCNRZW1t/fbg9xC7OjkHaWl7ihiqx5RgCufmssXjsfpduwji7p7llReHlLME2GIbZvWCCJhQBtgiOIs7HT1OpFxdfaN1CCJLkqCBKy18rBkeXbEHAFeIX+h3VB3W3WCVO5GEMOVMjmoVy2QDLYHaR/Suacf9tLl/T6B+G7V3/X3Vx4NmyqghmI3u7QvmJiAHxOFCY4J11kEGs1+zfQ+D022jD94Za6e5ZsAE9yqBU9tkdq1C118Ukx6ZZb32dvxFRLyTzUnvQrprRKI+mFUPWuoFAQBV9cuwprz3r/UCzET861xmyoL67dzUVnqMj1x3rZAxuCg3bs0FnoTPSCPrgDVS5qw1ZqvZCaQCZqCzUe5aiozCkHC1DLV1hTNtSbhamk10rTStIAXDmu025zXahQGu0jW9u6PMGIGJgOy+YDgyD9IqNukAd6dsHcz+sUlG359vaoDo0/uJ7jI/tRSQMCY9/zIoDP3/UGnJcz7/r0pdhcdEuWBdB1BbZ3Vcs/Hln+EYyYPsDWo6F8YXwpsoxNpk8Io8lUQgICoQqQwnkH5zWERZ5xmD3ie/qa2/QdF4dsgQQ0FhtBMR2K5IzIj7TWWV0rGbq86f1K9p7QS3eu+GQXuWg4XbwV8N1G4FycgHOZ71Z3/ANoeoLgC0tlSBKsvmwDu81wmZxmBGeazFjUxeJCCIECCQpJO4jEqxKj6VdavVAxuLKrA+hA4hiM4PGfSoueUazGI3VupnUX7JfZa2KxILGWZyhgKoJ4X6zR7j2NQttV1Gx+RNtipIJ4Jjb5A3J5isv1G+qPbljlsQZJA3CAZ/wDrTgggnK5nM/kPkanLeXdOdejbvSrpvDzW2Nxyo2lTATYA5A4kyfaDxzW8+Ffha3cb/U6iG8MQqna1rYhPnMrJyC2cexHGJ0lp7l22qErcutsD+iEEMT9DXtXQrIRQoAACrA9ABAX5wPyNZ55eOOocm6k6e7bC/uiNpMeWNmciIwRkcYz9qjUau3Y1oYyPEthyFts5ZgxUsAgJJ2sAcHhT2qBavGzr71jewUr4wt7RsCkrDowACZZ1ZM/hDTLMKN1TqLWtRZYXERSlwE3FcoCj2WklSNmHIkmMD2Bx12vfS1PULu1mQm2u4ohfy5uAKhKnzDbcKiDkgsIkA1V9L+J1uXAGdyviC2wuKreG15CAjEoDut6m09nJP/UWd0gi20Gr/fsN1tvEVXOxmYKwUL5cQQyhWHGBwZkzzprZYsUWWjcdoltplZ9YORPFG9dDW+2d0WoS3eLIniu2HFs21KlZV2RSVlSwkrJhi0Sd1aW3qDEx9O/1mIPzql67rE07W3KqttYDOCFW2rEqpIHI3FVx/NxzAuvdYYCy2nJJe4UCm2w3jaxL5WfDUKTPDCYMwacuX/PQ1Pq+u6yI7etA1/UQiT3PApmptkWZYksFBJxmPxHAA9eB2rMdW6pMLMwO1ej+nz/cx7YcmPjT+p9bM8jgiBWS1dyWJPFO1Wq81Vt3UTXbJphaK170oRuVGa/Q2vVRJRuUJ7tAN2mPdpArhk0yYpjXKG1ykDnNRrgpzPQXegOECmE1wvTS9SHGNDY0mamFqkwLgzXa5cOaVSavA9eKazV1HinhA3GP6VmYaD1owOcd/wBd/nTDaIHGKk2GRRkEtAIwCJkk98fw9u5ooP6cGZ+Y7HE4OCI7jPFb3piidi8KFjII4n0HHERjFZXS39OSniW3U8OQxUYiGCjg7Y79uM0fWdcKv/6cui7QPxFpI5YTkCPWfpWGfbTGyNRoNQyXngBlMB5aAOGBGJ3ZP0+Ypusvw47wCVBEYP8ADznn6xVF0PqXA4zLMMn182fNweatdZdDMNjCP4mPmzn+Uz9Kzyi5elV1VVBtXHClC21hzG4TMdoImautay24G4EESJB47Zql64N1vaIZyyqpGQxBnH5fnSvaG4qqLuptKYkJDkgGMTHy/U0WbkG9Lr4VDvr7DIJAnflRtR/3bNk5jcMZ7V7H0tpnEEGIPbiI9QR/gwcV4Z0TSxr7EXfE2y5LBobYN5XaZz5Tj1ivardu6Fmwy7gD+7edjmMEuPMpGM5Bg4BIIw5dXSsKpPiXWInVLAYhDc01xFJB87eMnkwJwAzf/YnHNG6u91WsPYKA+LtY3N0Bbw2YAILHf4cLOe3ciq+OOsf/AKl2/abTXLOoAbeyMDbv23R7lt0JDKCqzIBGJGatuq3I0qsVLgGw+ASRtu2mDwDJAKhiZOPXurNaPe9pt/fbe0gkkGdlmzstxcO1mDmVtICQduSYPJOLufY/lWf63qIVDcFt9ysVvM/hWbJBttbukl5EFsFZclRkSSLHo/WlvW5LbbgO24jK1sq4AYgJcCttgyCQCRBqLNza5e9K74r1OzZAaTBlfxfu97ztAm8oCmUE7Q26DFLq2pF4WLy71tozFmdHtN5rcBouAEiGbPrQbmqF/VgJtZJQMxWbbgkgcyd6iSl1PKSHTBJpau440N3xkTZbWJUk4dmtOTuUAqFkx/gE1r1E7X9q6jr4ZIllIiYLDaNxA7wGBMcbhXkfUPiJUuPbeQ9tmRuOUO098jHNeo9NuIttHIDOyjYEALbfROIXEkyFE8gAV5N+1Pp3g9RLeGipdtpcgDy7so5wBncpMx3Fbfps7jbInkm4Y3UEYgzzxIiod66cHscj9etVmkaD6jtj349qvdJrfxKGx6SCJ+R+ldc58pe+2PhKrmu0w3ashp7TqWYbfQr5SOecRH0n3qr1mm2RDBwe47exrow5sckZYWF4tNa7QC/3H/NML1cyl9JFa5TS9C3VwtRsjmahM1ItQ2NGwRam7vbn6UqHcuZUZAPrEE5BmseTLU0qQ8rOf170NhQVYgkRxn1M+1PR4mciT+hWczs9noNzmlXLnNKtSRGsHtH3pKsDP2ptoevHzintangiszOS5HBweRT7akSOx7mMZBPy4oBSBXTcPrRr8BLe9J/EW/v9am9Hsy4JJVQZBwcryCfrH1qnB/XvVha0bnKPjBEyZPcR7Z5qLicamzrtPcuqTbt+IQFLMARP4Qc+VvmQfyo+ovDc26QsEFQdoIB42rAj2Has0oZY834gd09yIkQO2am23IMkksQfJG6Z7me8dvas7i1lSOqdM2tZHiYY7sIZQAYzuO7mJxRer6AKoKNPmhgzDdxgn6n3/EPQVDuu07mbd4YxxBHDAQTkQfy5nHDqfEfcwBDE+vJweDS1QP8ACmiZ9fYP8CFbjsG8qKCDJLYAxn2mK9xTqS29snkBlgM8qfZVJwCST/3DiRPjnTStl1uBZUFdyP5VcAmJVIEBoMRyK23w18aou+3eKW4hlYKQuTIUbB5Zzk+pmsOWW+l4dL74l6joNZpXsPqLB3bWVTeRXDKwKwplg3K8Tk1G6F0dLWmVbab7LLtuqxYsUZOeGk7BcGwCJbEZBs9D8QaW/O17dwrgjDGCY/jyRH+PnW9T6wlhC10QFYupt2n/AHaknaNyq6+UGMrBIErmazm/9Yq69nfCvWjd1B095kuPZW5suSrC6u+ybdwQI3bRu9QScYmmdXN03nCtduIHYOLZdWtKTtIi0w3FEdLoLSSjbQDUDSfFN03Evf6VbQ23V8W9GltXF3WNrSw3CCsgRLboAWTGutdJs3h4t63p77uB+8FhIIHCqzbmIHu3btV3/G7KdzTnTen27VvxQkObY8QKB+JVHiwq4DFl80clFniqbUav/q2XtlLGrst4V4B3Bu3t3ii6oUmyA17BYAQPUGNBrOmWHtBLiLsT8O0bDbjANspBtsMQVg8UDxHW3Z8RnN19qABj5jtli6/gaVDMxIgcDME5S97XZ8Z/pOotaJUsAX72oZVG/wAFx+BQCfE1JCqgkwMKNxgZNVvx71pWWb+iQtY2EM94sAL3KHwWWSQhMAsvkPfne6jqFlSLVx7YLKSttio3KvMKfxARXnvx21vwtYVNvY1uwVNq4GDed1BKqAqvx/NxzmKvG97RZqKLR/Enm/8AT6XRWwBO5bBuPE5lr271qo691e5eug33B2yFKolsRicIongVX/D2qCOAzHawgE9p4kfOj9XQbwpwYkf0z71067Z/D7ds3ICqc5J4HB7mmdQsFLZkcMIPzx2+YovSLhZgGdiIxuZoBiIG3E1L6naP+nugZ/inmI8w9eSgwY4+dEusjs3GZ0lyRE+8HH2ohoehWDkQc4z3/wBox/WpDV18Pqxz0Kmmnk01jWpBmuFgOfvIwfeulx2oFy55sHBAk8gEQCQMwPb344rHPP8AByOawkIYHt8qTIdmZJwZ3Tn14Ec/3ot9dykDvx+u9RbZZcmIyG/3qc++zhj3RIByBHtRA8CfTPP5Y/rmo9mWPGPYfT9CiTtyRPMTkn9f2pWA93E9vzpUCW/RP+aVGgiCuhzXT61xs1oBLdzPtTrlsYg5PaOIxQgaN4kgbvoRz+sVIHtW1IP6n9etWOjnZgjHE5qqA9Dzx/irHp0kcyB2Iz9xUZVUN6jeICt7/wBV/wBvyqXo9XMQY47wJ71D61bhFPqf7Gu6LRSgKkbiJye4yBS60f1bXAwRszODHEcg+5qq0bFGZOYIyPQiampZvAEFkKzEQZiex9aCygX0ZhIdSDkjKn1GeI+9LE6n2NK0E7iMRBmMd49aeoKcGZAHPHP5Uy4yiNrss/wyHxPB3SePehucApOM+5gzUKT7N60t7eMOQFLTgj/uHc4FXD6i2o/eKqSfxCI7k55HyP51l2tmCewGT+dGsOHgtlQcAxyOeccY+tTcTlWd34hIvJaF2+1qWUi1c2MA5ybZub9rSewWfrW90fxNaRrdvSzd1N1VTw/CaV4Au6m60uYkMYIHviT4yERbhYXNsTtxJOR3B5GcjuMTIrQ9D6ldsEtYutZbBNwMwLAYUus7W5JAIP8Al5YzSZe3oXVetW7TN4+sD3kdUUi3Nu09sDPgM+1mLEywMgMDCgmmD4n0yKivqW3FzF23bD21UoyOGNzxJkP+GSZ2niIwHUOsF1CPbDEBQHbzMAD6+Jgc428MDGZqGbIu3wgZE3EjcFYKC0EHmTEkVPhD8lr8ea2wt222k1t7VXFDbnc7kGBGxiBM5kZHy4qo6h8SX9UE8chiikKQiq23mCUA3AepoWr0ptl7aFSPKoz5nYksrgEZ4HEQGAoep0IthCTIAm5FxJlpIAQSVgEAz8+IqtzWkXY3T1dEN1Sm1YHIJO78IGMGc/SplnojuUYlQrII3biT5iSSAMTIOTxTNFr7SqgtyhBI3NtY5gbsJIPMSeJ7YNnrLhSyigySDDGOAYABBMACKynJd69LxkI9E8OCGtrHMSQfmuB+VN1Gq22iG2MDuEqsBZH5d/bn6U6Bp5Lj0hpxyMgYo9lfEDJkAjn0HrHfkVpo9qvTkETMHGYnPAk9u/6NERiZ+Z7en+1WOh+HrLI8akSBgwAuSCCfNjNViq6NDKQWmMHzY7T+ITn7Vcur0zspFqC+p2kTkT9OeZ7+4rjPQdIw3MGEjkDtnuI5/wCa6eTuIhKRB7cg+vfI/wCadp4ggkCDzGJPvImR2qQ162qMYEjHGQYIwZ9agaFizGFZp7KJPYfestbitDal4yp3Yk4OB+HvSuW12kncQcj8vtzXNS5ZXJkEAKQRBy05+n9KJaWUI9Jj8jRoFp7oTK24ichjOPemWrqHlO/bMepj1oxs+X1/xH6NRdE4Kx3oMrttZxI4xM9s0qkNbHv27e1KnsKcAE+n64pk1Is6QtPt7Yrup0ToZKMoadsqRMcxjPI+4q0I4BiaVS20uIIIb0+X9yaMmkXbJH5+hyKWz0gp+XH+Ku+nPCwZ3Sfb/mgadV2sI9Dn2gA09LwjOI59pqcuznSbqrQe0RzH1Pz+kUzoezwsKpaCSYlvoe1SNFBBzM+33rO6HqTWidsGfWpktlir120Zfn78wf1moWrM2gw/9tw894YgH+1V462/HbODnntJyfvRNJqrjW70qXUrBI4UyGDEx7GiY2FvazvuQBnH+alaW1g7sT2x3xHNZ/QveuttRd5+RO0Dv/2itJb072lhiu5hJgkwQY7j2nmM/SllNdKnaTpenBtyZGBkZ7icT6f1FUutNyxcOzdC5nbgjME5iSPT7CrjpWouFm3QQsZxHyPbgc0DrivPiDco7sDIBxAK7sYjkd6idU7OmZXWHdO3mWMr9SY7DEyKlaFLjAmD653bTzkfY5rl/W3CVO6SJgsApI7z9c96ndLvOxJkjDED8K58x2wIP3rTL0znt3Xg2yybcCJ8244EEgiJBEHj0qts6iNxiR+hU7r+sI1LQBCbRCiBwOR6+tQw8FpzPc+mP6cUtdFVporYa2Techdx2xG4sYkEHkR6wMgSOQDXWrlhzZPlmI//AKISSCG9JAlfb2qH4xBE+xHoeM/lU3W9T8Ttw0iYG3exMj69/wAoxUX362e+jdJG4NECDlfL84BxJ/WKmL1TagJ2nMHBJUGO5G2e30iq2xdHhuCjMGjvCiCQe2ecelBfUdohf5Z3Ht6RJPyxWdw8r2N6T26vBwACf4QPII9z+smpOi1O/wAwUK0nKwfcKQR9O0zzVM1smQpI7gcDMRjjPH2ounlCM5+W7iceoM07hJOhMl5p9WzFlCgDhgAVjjjzGTzjHaIoGqtOVjAXtjHIg57yR+dAs3yGB3FSZDc5GJB9o/LsKX+taADkHb88dvf/AG9sTjuKuRp6O8SYk/8Aeh+pO7/eu2Ont58EkeuwGB6ecnse1I6gjIyIYjvMEg8/ImpOm1zwYIBIPKAzEggzH6Na/uXXZTSBptNDE3htG2Ugg7mM7Zif1zTb7r45NseU7WA4j/HFTvF34ZUECJUBII42gDIjFVa2yt1p4hc9s/2ma0l2HNcw8wJMnZ7/AIVmPziu2cZUzI4I9cESDz5ajdV/ED8v6USxfC/r37VXwlgtw7e3sPnUNLpV2QnEgj/H505L5ifTn1+cH0nin3Rv8wXMGQBAIztYemTBj1qd6GwHvGaVAuqZ+3Jzx7UqrobWfTPiRbQshU/6bF2UyFuXD/7jspBaIXasQsd8zW6zWl7xfczKrEJuABCktGFwCeTHcmu0qsjleWH588Hmi6wr4YgCScyWzBJpUqj6YFtSUYz8x/ijAhxIPmAhpGMmMe5H2pUqAL0q+q4YxHGJ+Z/KqbVIA7RxJj5dqVKnPYvoGipqnClQzBTyoJAPzHeu0qtIa3COCRPvXC1KlQF7pdeyW12NHlEjPYsKVzXMRBZpEnBPf9dqVKstK2irdg5Y4HqxjPPuc9v96n6brAX8IADCGMSzY80k5zzAMTXaVFm07D6zpblu4LrRtviVIO7BCyDIGQCvb6mqu4CCM8k+valSpw6evmMSBExzEAE9sziupfAIwDPIzg/X9ZrlKnokq51QlAmABgACDBERMcfP1qI/A4xM/b9e1KlUySegIupA5z2gz9/yqWt1dwzAPfJieJHcdj7ClSpXGAO/cgBh2wRnykdvQ98/o8bWDYMR5jxxBE4/OlSomMCd0+4vJP4Svb+ZoPtGeI70xHiczAn6MEM/Pz0qVZ3GA06hQ0Se+PTkRP2FMW9LZPMdv6mlSpzHRouuuAsR8vXtj+1Rzd7UqVayElvqewEAQeB3j0I7elLxSpIPMYzwSBn7f29KVKjUMX/8m3qv2j8ortKlS8YH/9k="/>
          <p:cNvSpPr>
            <a:spLocks noChangeAspect="1" noChangeArrowheads="1"/>
          </p:cNvSpPr>
          <p:nvPr/>
        </p:nvSpPr>
        <p:spPr bwMode="auto">
          <a:xfrm>
            <a:off x="0" y="-8413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2994025"/>
            <a:ext cx="25923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user6\AppData\Local\Microsoft\Windows\Temporary Internet Files\Content.IE5\MMG1DO53\MP90040356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2979738"/>
            <a:ext cx="2917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user6\AppData\Local\Microsoft\Windows\Temporary Internet Files\Content.IE5\6KDBJ0UH\MP90042517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141913"/>
            <a:ext cx="27765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6413" y="4924425"/>
            <a:ext cx="2511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Distance from DUBLIN TO DENMARK</a:t>
            </a:r>
            <a:endParaRPr lang="en-GB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It’s 757.2 miles from Dublin to Denmark. Approximate 1hr and 49mins. 1218.6 kilometres /  657.5 Nautical Miles. </a:t>
            </a:r>
          </a:p>
          <a:p>
            <a:pPr eaLnBrk="1" hangingPunct="1"/>
            <a:r>
              <a:rPr lang="en-GB" sz="3200" smtClean="0"/>
              <a:t>Also here is a </a:t>
            </a:r>
          </a:p>
          <a:p>
            <a:pPr eaLnBrk="1" hangingPunct="1"/>
            <a:r>
              <a:rPr lang="en-GB" sz="3200" smtClean="0"/>
              <a:t>picture of the </a:t>
            </a:r>
          </a:p>
          <a:p>
            <a:pPr eaLnBrk="1" hangingPunct="1"/>
            <a:r>
              <a:rPr lang="en-GB" sz="3200" smtClean="0"/>
              <a:t>Denmark airport.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429000"/>
            <a:ext cx="49688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Map of Denmark</a:t>
            </a:r>
            <a:endParaRPr lang="en-GB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7826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cap="none" smtClean="0"/>
              <a:t>THIS A PICTURE OF THE DENMARKS CAPITAL  CITY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This is a picture of Copenhagen.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73238"/>
            <a:ext cx="53800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Meatballs (Frikadeller) and Smoked Fish or Sandwiches. Meatballs are the most popular food for the Danish. It looks delicious.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357563"/>
            <a:ext cx="398303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45013"/>
            <a:ext cx="33115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2781300"/>
            <a:ext cx="24511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Famous Danes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119313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/>
              <a:t>Ole Kirk Christiansen was the inventor of LEGO.</a:t>
            </a:r>
          </a:p>
          <a:p>
            <a:pPr eaLnBrk="1" hangingPunct="1"/>
            <a:r>
              <a:rPr lang="en-GB" smtClean="0"/>
              <a:t>It’s a very popular creation and is sold world wide.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Hans Christian  Anderson was a famous author. He </a:t>
            </a:r>
          </a:p>
          <a:p>
            <a:pPr eaLnBrk="1" hangingPunct="1"/>
            <a:r>
              <a:rPr lang="en-GB" smtClean="0"/>
              <a:t>wrote the Ugly Duckling and The little match girl.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Soren Kierkegaard is a famous Philosopher.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8913"/>
            <a:ext cx="1854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692150"/>
            <a:ext cx="1673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716338"/>
            <a:ext cx="1846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Little Mermaid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7620000" cy="5073650"/>
          </a:xfrm>
        </p:spPr>
        <p:txBody>
          <a:bodyPr/>
          <a:lstStyle/>
          <a:p>
            <a:pPr eaLnBrk="1" hangingPunct="1"/>
            <a:r>
              <a:rPr lang="en-GB" smtClean="0"/>
              <a:t>This mermaid owes its fame to Hans Christian Anderson fairy tale on which the sculpture was based. She sits on a rock in Churchill Park in Copenhagen harbour. The sculptor Edward Eriksen, used his wife as the model.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997200"/>
            <a:ext cx="40338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user6\AppData\Local\Microsoft\Windows\Temporary Internet Files\Content.IE5\MMG1DO53\MP90042521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08275"/>
            <a:ext cx="24638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5791200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 smtClean="0"/>
              <a:t>Football</a:t>
            </a:r>
            <a:endParaRPr lang="en-GB" sz="6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colours of the football team is red and white as you see below.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852738"/>
            <a:ext cx="34480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32400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997200"/>
            <a:ext cx="25558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299</TotalTime>
  <Words>257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Essential</vt:lpstr>
      <vt:lpstr>Essential</vt:lpstr>
      <vt:lpstr>Essential</vt:lpstr>
      <vt:lpstr>DENMARK</vt:lpstr>
      <vt:lpstr>DENMARK INFORMATION</vt:lpstr>
      <vt:lpstr>DISTANCE FROM DUBLIN TO DENMARK</vt:lpstr>
      <vt:lpstr>THE MAP OF DENMARK</vt:lpstr>
      <vt:lpstr>THIS A PICTURE OF THE DENMARKS CAPITAL  CITY</vt:lpstr>
      <vt:lpstr>FOOD</vt:lpstr>
      <vt:lpstr>FAMOUS DANES</vt:lpstr>
      <vt:lpstr>THE LITTLE MERMAID</vt:lpstr>
      <vt:lpstr>FOOTBALL</vt:lpstr>
      <vt:lpstr>DENMARK HOLIDAY DESTINATION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Denmark</dc:title>
  <dc:creator>user6</dc:creator>
  <cp:lastModifiedBy>ADMIN</cp:lastModifiedBy>
  <cp:revision>27</cp:revision>
  <dcterms:created xsi:type="dcterms:W3CDTF">2012-12-18T11:36:23Z</dcterms:created>
  <dcterms:modified xsi:type="dcterms:W3CDTF">2013-03-14T09:42:52Z</dcterms:modified>
</cp:coreProperties>
</file>