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4"/>
  </p:notesMasterIdLst>
  <p:sldIdLst>
    <p:sldId id="256" r:id="rId2"/>
    <p:sldId id="257" r:id="rId3"/>
    <p:sldId id="26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9" d="100"/>
          <a:sy n="89" d="100"/>
        </p:scale>
        <p:origin x="72"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437EDB9-B2ED-48A0-9603-D0E9AC7F2F6B}" type="datetimeFigureOut">
              <a:rPr lang="en-GB"/>
              <a:pPr>
                <a:defRPr/>
              </a:pPr>
              <a:t>09/03/2013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3566F2F-7608-4743-A32B-7BF3025124D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CADF6D-1419-4DB7-A0D7-299FA5B6775D}" type="slidenum">
              <a:rPr lang="en-GB"/>
              <a:pPr fontAlgn="base">
                <a:spcBef>
                  <a:spcPct val="0"/>
                </a:spcBef>
                <a:spcAft>
                  <a:spcPct val="0"/>
                </a:spcAft>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0508CB4-F9A5-4416-A49E-848808EF4476}" type="datetimeFigureOut">
              <a:rPr lang="en-GB"/>
              <a:pPr>
                <a:defRPr/>
              </a:pPr>
              <a:t>09/03/2013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CA6EA51-AEE8-43B3-AA09-5F6F6B92AB7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D59CD5F-41DD-4CA6-A191-701F73F33D4B}" type="datetimeFigureOut">
              <a:rPr lang="en-GB"/>
              <a:pPr>
                <a:defRPr/>
              </a:pPr>
              <a:t>09/03/2013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2DC8266-F8A7-4749-B51C-EFB51EB78ED4}"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2B3896B-4E7B-4A60-8453-468F8EE39AB7}" type="datetimeFigureOut">
              <a:rPr lang="en-GB"/>
              <a:pPr>
                <a:defRPr/>
              </a:pPr>
              <a:t>09/03/2013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8E2054D-1865-4103-A9F9-46F19141E7F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205DA31-35C3-4F0E-A891-EA700E0ED602}" type="datetimeFigureOut">
              <a:rPr lang="en-GB"/>
              <a:pPr>
                <a:defRPr/>
              </a:pPr>
              <a:t>09/03/2013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7100A09-C218-4717-90B7-3B817D2ABFCE}"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0C2184C-E2C7-4483-8B53-DF526822032A}" type="datetimeFigureOut">
              <a:rPr lang="en-GB"/>
              <a:pPr>
                <a:defRPr/>
              </a:pPr>
              <a:t>09/03/2013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782D164-9649-486E-916A-0B1F7D3560B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5767E95B-547E-47E3-A52B-A3687DDC4E4B}" type="datetimeFigureOut">
              <a:rPr lang="en-GB"/>
              <a:pPr>
                <a:defRPr/>
              </a:pPr>
              <a:t>09/03/2013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E02A3DB-93F1-487D-BA8A-EB98F0D34BA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3FD1E0AC-7A3F-44CF-9CB5-98C6A96050E3}" type="datetimeFigureOut">
              <a:rPr lang="en-GB"/>
              <a:pPr>
                <a:defRPr/>
              </a:pPr>
              <a:t>09/03/2013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ABC8E65-392E-4FB1-B883-EC1EBDD4AA09}"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E255755-F023-44F9-A1AD-6989C142842D}" type="datetimeFigureOut">
              <a:rPr lang="en-GB"/>
              <a:pPr>
                <a:defRPr/>
              </a:pPr>
              <a:t>09/03/2013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5867B7CD-112D-4C12-8600-614F7F79F355}"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6D13FB2-7DCD-4548-B9FE-6A33DFD703E7}" type="datetimeFigureOut">
              <a:rPr lang="en-GB"/>
              <a:pPr>
                <a:defRPr/>
              </a:pPr>
              <a:t>09/03/2013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EC7C2090-6B09-42BE-BCA5-B2A783882B4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E1F153-7D67-42E9-8C8A-4F4935A32201}" type="datetimeFigureOut">
              <a:rPr lang="en-GB"/>
              <a:pPr>
                <a:defRPr/>
              </a:pPr>
              <a:t>09/03/2013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20964B7-FF8A-4656-8D60-2C7A4842A563}"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D5D890-45E6-490F-AAE3-82267EF3915C}" type="datetimeFigureOut">
              <a:rPr lang="en-GB"/>
              <a:pPr>
                <a:defRPr/>
              </a:pPr>
              <a:t>09/03/2013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6D9DD83-4BC2-4131-8A48-05744310EB6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8710F52-836A-425C-864B-D908CDB2E4A6}" type="datetimeFigureOut">
              <a:rPr lang="en-GB"/>
              <a:pPr>
                <a:defRPr/>
              </a:pPr>
              <a:t>09/03/2013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59CA22A-EFB3-424D-9538-4EDA71F4B04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31" r:id="rId1"/>
    <p:sldLayoutId id="2147483730" r:id="rId2"/>
    <p:sldLayoutId id="2147483729" r:id="rId3"/>
    <p:sldLayoutId id="2147483728" r:id="rId4"/>
    <p:sldLayoutId id="2147483727" r:id="rId5"/>
    <p:sldLayoutId id="2147483726" r:id="rId6"/>
    <p:sldLayoutId id="2147483725" r:id="rId7"/>
    <p:sldLayoutId id="2147483724" r:id="rId8"/>
    <p:sldLayoutId id="2147483723" r:id="rId9"/>
    <p:sldLayoutId id="2147483722" r:id="rId10"/>
    <p:sldLayoutId id="214748372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4932363" y="981075"/>
            <a:ext cx="3740150" cy="1470025"/>
          </a:xfrm>
        </p:spPr>
        <p:txBody>
          <a:bodyPr/>
          <a:lstStyle/>
          <a:p>
            <a:r>
              <a:rPr lang="en-GB" smtClean="0"/>
              <a:t>     ESTONIA</a:t>
            </a:r>
          </a:p>
        </p:txBody>
      </p:sp>
      <p:sp>
        <p:nvSpPr>
          <p:cNvPr id="3" name="Subtitle 2"/>
          <p:cNvSpPr>
            <a:spLocks noGrp="1"/>
          </p:cNvSpPr>
          <p:nvPr>
            <p:ph type="subTitle" idx="1"/>
          </p:nvPr>
        </p:nvSpPr>
        <p:spPr>
          <a:xfrm>
            <a:off x="1692275" y="3573463"/>
            <a:ext cx="6400800" cy="1752600"/>
          </a:xfrm>
        </p:spPr>
        <p:txBody>
          <a:bodyPr>
            <a:normAutofit/>
          </a:bodyPr>
          <a:lstStyle/>
          <a:p>
            <a:r>
              <a:rPr lang="en-GB" sz="2000" b="1" smtClean="0">
                <a:solidFill>
                  <a:srgbClr val="898989"/>
                </a:solidFill>
              </a:rPr>
              <a:t>The capital of Estonia is Tallinn. The size is 45,000km. The population of Estonia is 1.3 million. They speak Estonian and their National Day is on the 24</a:t>
            </a:r>
            <a:r>
              <a:rPr lang="en-GB" sz="2000" b="1" baseline="30000" smtClean="0">
                <a:solidFill>
                  <a:srgbClr val="898989"/>
                </a:solidFill>
              </a:rPr>
              <a:t>th</a:t>
            </a:r>
            <a:r>
              <a:rPr lang="en-GB" sz="2000" b="1" smtClean="0">
                <a:solidFill>
                  <a:srgbClr val="898989"/>
                </a:solidFill>
              </a:rPr>
              <a:t> of February. Estonia is also a very icy country.</a:t>
            </a:r>
            <a:r>
              <a:rPr lang="en-GB" sz="2000" smtClean="0">
                <a:solidFill>
                  <a:srgbClr val="898989"/>
                </a:solidFill>
              </a:rPr>
              <a:t> </a:t>
            </a:r>
          </a:p>
        </p:txBody>
      </p:sp>
      <p:pic>
        <p:nvPicPr>
          <p:cNvPr id="14339" name="Picture 2" descr="http://t2.gstatic.com/images?q=tbn:ANd9GcRm3bAnVq5aYHHCzJfgzwgwLBD2ufK5hVrj5HsKqY2wddztU01cbA"/>
          <p:cNvPicPr>
            <a:picLocks noChangeAspect="1" noChangeArrowheads="1"/>
          </p:cNvPicPr>
          <p:nvPr/>
        </p:nvPicPr>
        <p:blipFill>
          <a:blip r:embed="rId3"/>
          <a:srcRect/>
          <a:stretch>
            <a:fillRect/>
          </a:stretch>
        </p:blipFill>
        <p:spPr bwMode="auto">
          <a:xfrm rot="-266012">
            <a:off x="409575" y="519113"/>
            <a:ext cx="5184775" cy="2903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GB" smtClean="0"/>
              <a:t>Myths and legends</a:t>
            </a:r>
          </a:p>
        </p:txBody>
      </p:sp>
      <p:sp>
        <p:nvSpPr>
          <p:cNvPr id="3" name="Content Placeholder 2"/>
          <p:cNvSpPr>
            <a:spLocks noGrp="1"/>
          </p:cNvSpPr>
          <p:nvPr>
            <p:ph idx="1"/>
          </p:nvPr>
        </p:nvSpPr>
        <p:spPr>
          <a:xfrm>
            <a:off x="457200" y="1557338"/>
            <a:ext cx="4978400" cy="4568825"/>
          </a:xfrm>
        </p:spPr>
        <p:txBody>
          <a:bodyPr>
            <a:normAutofit/>
          </a:bodyPr>
          <a:lstStyle/>
          <a:p>
            <a:pPr>
              <a:lnSpc>
                <a:spcPct val="80000"/>
              </a:lnSpc>
            </a:pPr>
            <a:r>
              <a:rPr lang="en-GB" sz="1900" smtClean="0"/>
              <a:t>According to the legend the church was meant to be built  on a sacred place of the Estonians. They  did not like it. Every morning  the walls that had been built the last day had crumbled. It lasted for a long time. Then they went to a man for advice he replied. “The walls  of the church will remain up if you immure an innocent girl inside the walls in kneeling position”. The congregation chose a girl named Mary. The mason made a hole where to fit Mary in a kneeling position and the hole was closed with a large curb. The second hole was made to give her bread and water to keep her alive. Afterwards they closed that hole to and the walls stayed up. Mary was immured in the wall of the church in kneeling position and the place was called Põlva.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GB" smtClean="0"/>
              <a:t>What Estonia is famous for</a:t>
            </a:r>
          </a:p>
        </p:txBody>
      </p:sp>
      <p:sp>
        <p:nvSpPr>
          <p:cNvPr id="25602" name="Content Placeholder 2"/>
          <p:cNvSpPr>
            <a:spLocks noGrp="1"/>
          </p:cNvSpPr>
          <p:nvPr>
            <p:ph idx="1"/>
          </p:nvPr>
        </p:nvSpPr>
        <p:spPr>
          <a:xfrm>
            <a:off x="457200" y="1412875"/>
            <a:ext cx="3898900" cy="4713288"/>
          </a:xfrm>
        </p:spPr>
        <p:txBody>
          <a:bodyPr/>
          <a:lstStyle/>
          <a:p>
            <a:r>
              <a:rPr lang="en-GB" sz="2400" smtClean="0"/>
              <a:t>Estonia is famous for the exporting of food products, metal products, chemical products and electronic products such as mobile phones.</a:t>
            </a:r>
          </a:p>
        </p:txBody>
      </p:sp>
      <p:pic>
        <p:nvPicPr>
          <p:cNvPr id="25603" name="Picture 2"/>
          <p:cNvPicPr>
            <a:picLocks noChangeAspect="1" noChangeArrowheads="1"/>
          </p:cNvPicPr>
          <p:nvPr/>
        </p:nvPicPr>
        <p:blipFill>
          <a:blip r:embed="rId2"/>
          <a:srcRect/>
          <a:stretch>
            <a:fillRect/>
          </a:stretch>
        </p:blipFill>
        <p:spPr bwMode="auto">
          <a:xfrm rot="245754">
            <a:off x="5003800" y="1557338"/>
            <a:ext cx="2625725" cy="1871662"/>
          </a:xfrm>
          <a:prstGeom prst="rect">
            <a:avLst/>
          </a:prstGeom>
          <a:noFill/>
          <a:ln w="9525">
            <a:noFill/>
            <a:miter lim="800000"/>
            <a:headEnd/>
            <a:tailEnd/>
          </a:ln>
        </p:spPr>
      </p:pic>
      <p:pic>
        <p:nvPicPr>
          <p:cNvPr id="25604" name="Picture 3"/>
          <p:cNvPicPr>
            <a:picLocks noChangeAspect="1" noChangeArrowheads="1"/>
          </p:cNvPicPr>
          <p:nvPr/>
        </p:nvPicPr>
        <p:blipFill>
          <a:blip r:embed="rId3"/>
          <a:srcRect/>
          <a:stretch>
            <a:fillRect/>
          </a:stretch>
        </p:blipFill>
        <p:spPr bwMode="auto">
          <a:xfrm>
            <a:off x="5076825" y="4276725"/>
            <a:ext cx="2808288" cy="1762125"/>
          </a:xfrm>
          <a:prstGeom prst="rect">
            <a:avLst/>
          </a:prstGeom>
          <a:noFill/>
          <a:ln w="9525">
            <a:noFill/>
            <a:miter lim="800000"/>
            <a:headEnd/>
            <a:tailEnd/>
          </a:ln>
        </p:spPr>
      </p:pic>
      <p:pic>
        <p:nvPicPr>
          <p:cNvPr id="25605" name="Picture 4"/>
          <p:cNvPicPr>
            <a:picLocks noChangeAspect="1" noChangeArrowheads="1"/>
          </p:cNvPicPr>
          <p:nvPr/>
        </p:nvPicPr>
        <p:blipFill>
          <a:blip r:embed="rId4"/>
          <a:srcRect/>
          <a:stretch>
            <a:fillRect/>
          </a:stretch>
        </p:blipFill>
        <p:spPr bwMode="auto">
          <a:xfrm>
            <a:off x="1187450" y="4154488"/>
            <a:ext cx="2376488" cy="22320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GB" smtClean="0"/>
              <a:t>Images of Estonia</a:t>
            </a:r>
          </a:p>
        </p:txBody>
      </p:sp>
      <p:sp>
        <p:nvSpPr>
          <p:cNvPr id="26626" name="Content Placeholder 2"/>
          <p:cNvSpPr>
            <a:spLocks noGrp="1"/>
          </p:cNvSpPr>
          <p:nvPr>
            <p:ph idx="1"/>
          </p:nvPr>
        </p:nvSpPr>
        <p:spPr/>
        <p:txBody>
          <a:bodyPr/>
          <a:lstStyle/>
          <a:p>
            <a:endParaRPr lang="en-GB" smtClean="0"/>
          </a:p>
        </p:txBody>
      </p:sp>
      <p:pic>
        <p:nvPicPr>
          <p:cNvPr id="26627" name="Picture 2"/>
          <p:cNvPicPr>
            <a:picLocks noChangeAspect="1" noChangeArrowheads="1"/>
          </p:cNvPicPr>
          <p:nvPr/>
        </p:nvPicPr>
        <p:blipFill>
          <a:blip r:embed="rId2"/>
          <a:srcRect/>
          <a:stretch>
            <a:fillRect/>
          </a:stretch>
        </p:blipFill>
        <p:spPr bwMode="auto">
          <a:xfrm rot="-645694">
            <a:off x="4843463" y="1330325"/>
            <a:ext cx="3843337" cy="2878138"/>
          </a:xfrm>
          <a:prstGeom prst="rect">
            <a:avLst/>
          </a:prstGeom>
          <a:noFill/>
          <a:ln w="9525">
            <a:noFill/>
            <a:miter lim="800000"/>
            <a:headEnd/>
            <a:tailEnd/>
          </a:ln>
        </p:spPr>
      </p:pic>
      <p:pic>
        <p:nvPicPr>
          <p:cNvPr id="26628" name="Picture 3"/>
          <p:cNvPicPr>
            <a:picLocks noChangeAspect="1" noChangeArrowheads="1"/>
          </p:cNvPicPr>
          <p:nvPr/>
        </p:nvPicPr>
        <p:blipFill>
          <a:blip r:embed="rId3"/>
          <a:srcRect/>
          <a:stretch>
            <a:fillRect/>
          </a:stretch>
        </p:blipFill>
        <p:spPr bwMode="auto">
          <a:xfrm rot="591764">
            <a:off x="557213" y="1208088"/>
            <a:ext cx="3455987" cy="2765425"/>
          </a:xfrm>
          <a:prstGeom prst="rect">
            <a:avLst/>
          </a:prstGeom>
          <a:noFill/>
          <a:ln w="9525">
            <a:noFill/>
            <a:miter lim="800000"/>
            <a:headEnd/>
            <a:tailEnd/>
          </a:ln>
        </p:spPr>
      </p:pic>
      <p:pic>
        <p:nvPicPr>
          <p:cNvPr id="26629" name="Picture 4"/>
          <p:cNvPicPr>
            <a:picLocks noChangeAspect="1" noChangeArrowheads="1"/>
          </p:cNvPicPr>
          <p:nvPr/>
        </p:nvPicPr>
        <p:blipFill>
          <a:blip r:embed="rId4"/>
          <a:srcRect/>
          <a:stretch>
            <a:fillRect/>
          </a:stretch>
        </p:blipFill>
        <p:spPr bwMode="auto">
          <a:xfrm>
            <a:off x="2484438" y="3284538"/>
            <a:ext cx="4032250" cy="250348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GB" smtClean="0"/>
              <a:t>ESTONIA’S FOOD</a:t>
            </a:r>
          </a:p>
        </p:txBody>
      </p:sp>
      <p:sp>
        <p:nvSpPr>
          <p:cNvPr id="16386" name="Content Placeholder 2"/>
          <p:cNvSpPr>
            <a:spLocks noGrp="1"/>
          </p:cNvSpPr>
          <p:nvPr>
            <p:ph idx="1"/>
          </p:nvPr>
        </p:nvSpPr>
        <p:spPr/>
        <p:txBody>
          <a:bodyPr/>
          <a:lstStyle/>
          <a:p>
            <a:r>
              <a:rPr lang="en-GB" sz="2400" smtClean="0"/>
              <a:t>Classic Estonian dishes includes verivorst (blood sausages), leib (black bread) and kartulid(potatoes). Estonian food sound disgusting but Estonians like them so they must be nice.</a:t>
            </a:r>
          </a:p>
        </p:txBody>
      </p:sp>
      <p:sp>
        <p:nvSpPr>
          <p:cNvPr id="16387" name="AutoShape 2" descr="data:image/jpeg;base64,/9j/4AAQSkZJRgABAQAAAQABAAD/2wCEAAkGBhMSERUUExQWFRUWFhsYFxcWGBcXGBgXFhcVFRgYGBcXHCceGhokGRcXHy8iJCcpLCwsFx4xNTAqNSYrLCkBCQoKDgwOGg8PGiwkHyQsLCwsLCksLCwsKSwsLCwsLCwsKSwpKSwsLCwsKSwsKSwpKSwsLCwpLCkpKSwsLCwsKf/AABEIAJ8A8AMBIgACEQEDEQH/xAAcAAACAwEBAQEAAAAAAAAAAAAFBgIDBAcBAAj/xAA8EAABAgQEAwYDBwMEAwEAAAABAhEAAyExBBJBUQVhcQYiMoGRoQcTwRRCUnKx0fAjYuEVM7LxgpKiJf/EABoBAAMBAQEBAAAAAAAAAAAAAAIDBAUBAAb/xAAsEQACAgICAgEEAQIHAAAAAAAAAQIRAyESMQRBIhMyUXFhBYEUFUKRsfDx/9oADAMBAAIRAxEAPwBCSmJNEXiYjCZ9OiQj4mPHjfwbBCbMZXhAc8+UcSs5JqKtkcLwiZMGZKaGxJYE8ox4jCqQopUGUCxEPWdKQJbMAxQQDRqseUWYngCMR3l90t4k3I57wtTqVMiXlfLfQv8ABeAhSAs/epXSotEkcKSFqdNTMUxqCLsxFtPSD0rBqSPlpBowGYiw6RrWE5hmDuavo0cUm2STm3Jg7Dz5iSArMsFmp3mtXeDasJ3QbF3/AMRnnBKDmo7eKzA6XpEsJigsPLUlQzMYW3ehEyopJJATmch81A/MwL4itSDlyhwXdB71dga/4g+uZ3mG+j6RnKUqmKKGKwwc2FnfzIHlAJHo5HEG4HBmb3lkjL4SLhx9RfeCgSlmBoBoLbtGfEZ8xNq1AtYfpHxAu5bKU8q7bRx1/Y83ze2UScGhK3SXBDl6+ggpwni6sPOdZUZakgEXZqJIHLUDSM+HkoIShNgGU4rT+7T0iwcPAZgSNrvrbrB48nCXJMapLqQ5f6kDI+cAWKXAVfYP7QEl9ppn4EnoDaMchSvlJSp2SGyku1/0tEsPJST36JNCOWvtSKcnlSlJKLoTJb0M3DsV82WF5cr6X94unYZKgykhQ2UAoehcRXgsZKICUUDsAzc7bRsIjUx1KPdnLaFjiPw9wM7xYdKTvLdB/wDmntCjxb4MCpw88j+2aHH/ALo+qfOOpNHhTBOKGRzSXs/O3G+xOLwrmZJOUffR30eqbecAVoj9SkQrdoPh1hMU5yfKmfjlsK802PsecBwKI+QvZwJIj1/40N/aL4c4rCuoD50sfeRUj8ybjraFMpeA67KYtSWiMttYkuWNI9Mto8AjlnaKSkiI5I0kx4Ex3kcUQpHseARMRAy5HwDRYTMQRlcKv1F418MkBShcMXfRtjBmWsA95CidC+g22vHJPiS5c6T40Qxi5ow4IUr5jgBgQXOjVgvwSbOlpH2lSQ7UA7yfzNRztePMHiyhigF3dOjEc4zKw0x2Uk1e3eoXpRoTzXHrZA5xaphsT1Kc7e+9Ysm4DMllEu7iAklU1SQErylNWUGP/XOD8nEEpCimtqGxa8BLu7Fykv8ASLXGJi0qyLUFJu1A42UQNawT4DNT3hLRlrXVy2+re0aMTwiTMKSpwoNc35GNK5MuQnI2UE1Is+5Ig19tCnb6BXEeJzEKIAAA8Jv6GKuC4lkDMHJBK1bG9HqVHYWpFfaXiDgS0pSMpDVcmgrG7EYJQlIShOYEE0AYE5coZ9heC4p6ONJovXiMzzLpzOS1eZ6wKxnF1BRQlBJIfqAOV9IKzZmRQAQEpY5gHLVsKua08owKxskFjMys5UFBifykhs1wwhcYrk0wuLukFJEk0LM4B5sa1jXMWAlzYXBhWldsJac6cylKuhRFHazPbnGpPayUtOZSSkgWpW1i/Oxj30WFPDOO2gwmaoB2BGrUbYDc7xrAABJNIB4TtHJmK+WCyj+Jg/J3vygxiSQkAVYM3884CceKugIRcmW4WYcwU5ABHps0NX29F3/WExBOZKqgC4NKdYLY7tOSGlilnNdId4ueOOLtla8ScmtWH5eISrwqB6R7nDs9RpCGha1LdRZI1FH9KxLG4ld0qIa1SH87w9f1Ol9pR/l3ypyHsxFoR8BxiYpTfMUSnnTT1gyrtalKBmSSprAjy9Ydj/qGKX3a/YnJ4OSLqOw6RCd2p+HEjEuuWBKm3cDuqP8AckW6iDkntGhQQWLq8Q/D56wTlzAoODTe1usVxy48nTJ3HJjez88cZ4DNw0zJOQUnQ6KG4OogcpEforjPCJOIl/LmpCgq24O6ToY492t7FzMGt6qlHwrb2Vsf1hcoV0WY83LUuxU+XE1pAAEXCXFMwwux6NoiRiLxBSomSKn0H+BYhKFqS/ipX94YyjusPaFWZwnIyVoyzAkLcOT3qso26jSDX+ohKQyVNZwHH/UBnTdUZGTcrNKMUpBACHL+IqCUAe59onMnquqeAbZUJp6qvFchaFpckHW9ou+xyyCW00Ou3nzhEduiaUdnuHwyV95ExUwgF3CQOlBvGmViwg5FqKEkvu7f3VI8rx5wviUtJP3HDMphbT3jPx5Kj4f9pWtHHJ+o946ls7CKdoo7Q44zWIbKFd0ixcX/AJYwNw/awoTkLLSzMXsDv56xVxOQFSislw+Vnc27pfybzhTEvnb/AANorjDkqZX43jrKnIdeLzA6JspDpDlnTRhmZ/8A2MZk/EGdkZKQ4s+8LSZ6qpLtpVqmrn39TFE1YdwCRQKsB+nIwUcSRW/FVfINHthiDmzkCtgACL+ehgTjeImaElSipWoNhWldXvGYFObvAjo19OUfFrD119YaoRT0hsMUY/bE0zMaS7E2y2ALGp84sRM7iQctASGS6iXLBRJAN31sKRXhsKVFSUh1MTozJBUS5IsHOsasOlCnKkqYBPhNWsaax5tIc99lUvFUooAtYgtRmY1Y/wA1hz7NY+YtJC2BSzFNzzI6V84VMJwsTZktACiVM5TRk7Mf+T+sP2AwyJIypVb8IoCOd/UxH5XHjR34rVF88LbvHune5HTrEsPMcOl2DDqpy56R8pPzCQkgkaKeu4iUgkMFBKAFUABFxv1jJSW2McqjRpKwo5QWUPL0jLMxCknKsg0o4FH3ijE4cX1SXFY+lyySVVmKDUNH2rZhBqgU3Vs0mcUgkAAnbaPJOGT4lVJsIomhV1M/I6xWQpTAKYjT/MLcrkGo/G7NwmAuGb26vBLh+MCUd85lDwupkhrd2A6lVz6sxAFzGvhEuXmHz3FCQHpSrGKMf31F/wC5PNJwuQW+1hCTMWsLX91KTROz7XtyjVgMF82QUzu+leitR/3GfA4ATFuEtLf+CsMBGka/iwk3yfX/AD/Jl+RKKVR/8/g4l207Iqwi3S5kqPdVsb5Vc9t4VFCP0ZxLhyJ8tUuYMyVBiPqOb1jhnabs+vCTzLVUXSr8SdD+8UThx2gsGbnp9mFEvNQabwf4NwdGQqmJ7121DQuSgrMMt3DdY6HI4BiJav6ksqDAgoGYOwfziVxlVxQXlZHFUY8XIlzgAoKlkWrSte9dj+8a5mCIkEoHhHdDMeu/OILw5TNCVAgK1UkpUORLVEEZWZHMc2id3dMz29AGSsKUCKE6PQ+tjr5wQVOykEhq1Gld4irCMtagwJe9WcB76bRix0mYgEkvmYAi21OcKSjKVWG7s08Q4fLCgouQdASwpQNzaNYSTLKSHS7hNiALh9RTlFWA+ZmMsjuirtRtn3jViUl3y+cInk4On6G48Tl2hV4zh8oWuWR8tVclcyVAMTl51ruIWDOo+1unSH7HcKSuwbpQ9OcKvFuDqkpCmDKLBVikgVDWIIdto0MHkQya6Zo+IngfH8g8z7EHvB667D6xiUvukG5b2jRPSEgM+ru1amzeUQVgjkCzZVBWvRtIrWi7L3+zPMvEEKiyZhlpJBSQ16bX0i/CpUUnKDzYUbUk6QYmOn2buE8M+YlZBIUlJKQ1FCo9jtEuGY1UlYcZtdQ7izfy0ecOnrlTku+VLhQuEpfvUsN4Np4UpOK7qCoeJKhRgdHsbmkR5J8ZNS6a0OStB3BJSwV8tKFNoACHvaL5kpCqqCksbpO+41EUJlLSe8DvalehjUlVHvGFJyTuypcJI8StA7qiTuQ7sSa8omqaVMATSmY3IfVoyImDOSSDvyb2jZLmFIURYigSK1e77RyrdPo5XFWuyE4aJctqf5SJ4PE92pChUEC3roYzTmmWdtdOvn7RNAJogBLa3Y7dYKMUeluOzXiMGojMkFSdW8QL6vHjhKiB3SE6s7WNH948k4wSnZXeJqVOfJjZogpQHiNVMSpiaPY8jB0n0Tvl7ei9GLUwAr0D/WJTMEpbZ1lLF6GMs7HKFEsBy/WsRwyyQdzuXrUQHvQVPj0HMHiCohEouAXJJISA7W1JhqzgCp9YUOC4tKHWv7oal1K2G9/J4L4WScT35h7r91ALeZMbfiZOMVFbk/8Av9jF8jFb5PSQZhc7b9mhi8OQkD5qO8g77o6H9YYo+jWe0Z0W4u0cT+H/AAz52NluHTLdZ/8AG3u0dgx8jNKWlwl0kObDmYRPhFg+7Pm7lKB5Oo/qn0h+4lKzSlpABdJDGxcQvGuMBvlS5ZP0IpXUpJzEa1r0eoiap5bKrUMDcVe8acD2VUoZgEpP4lPUilBAvFJWmcZcw5cuo8Jo94zJ45r5gr5OkUynSkBwA+mz/dggnDBSWU7fz+esYsDhsyyQTkSp2YAO36bQVKGtGT5eTjKos0MWNS20UqniUHNoom8WlkMCXNAAkmps7BmizESPmDKSw9/KK5fCkygGcsXc1PrE0OFXJuymSldJFSioGoiP2ZcxK0TQyFeG2YWHk4DxThuJTTiSgoaWB4jqevWDCwLwyUnieu2Eo8+xU4v2PQqW8oZVpFA/i5F7HnFOB7BrIBmTABqE1PqQ0OKxqYqlTSHEM/x2WMaTHbYqY/sYESlELWopSWAZPM6F+mrQspzpDBRCUvQEsMzAu2hpe9oe+Ocd+UlQJAWaJfnr0F45+W3uI1fDy5JwuYUcfLsIcNWFTAlQzO4qHYkvQdSYfMKlSEgE1Ay/tbyhJ7OSHnAUDJUoE1cpSSA2/KGjB4r8ahWpc94qNAwt+0B5itHHkhGagFkYhLG6lAV5HZ9IrlS/md5spsX5ahozomOcoBAtanrrGoSylVCQxvQe0Z6d+jv013ezzEzUUbMsdHAbcm0ejESwdfQ+28fIlomKUoKU5NaAMPYRWvBl3cJAo1CTzeONpegkndWTStFWSzXqXPlFSkIVuW+7b62i1CAAFKKXelH/AFimdjVFQSopA5DrpeOJN9hOfHrosQhKm7rUoDp0o0XTFFiEiw1oCepi6RhSQ6TmHN/YxaZKQPxnaCimndC8kk9JmCRwuYojwsWdzvt5xrxiEoYXOvJrRGbNUgggOHZVfCNzF+MwpmME3v8AtHf5YHN2k3orw2CUUJWR3SabVJ+sOWAQ0tNGYN+5hVlTVoSJa1d0Fw4ZtaHaGfhs10DnGj4Th9W4/j2Z/mOThv8AJpBj2KxExG2ZXsUPhXIbAv8AimKPoyfpDjCr8MVf/np/Ov8A5Q0mOR6Dybm/2VzITe2nDCcsxLOWffu7aWhzXCxxdzMObS3S/wCsRedm+ni6GePC5i9wuQpKyqtQxguBSKDEZuIZhHyWVubtm3FekWkNWLkgERkMuxesVYieoJcFt4Wleg6s+xcoJL7Rjw/ERNUQlylJvVlfl3HODMnAOHJ+sCsGkJDbU9KfSHpfHa36OXei9Cis0tGpCAmBX2koUSEkg3AF/wDMbl4pOVwb20PMNHPpvs82DO0nBRiUOKLTY7jUEwsTuyqwiiXVe9ByJh2yklz7ReS2j8otxeRPDGjzlqhH4T2dmoOZeUHRi/UmkN/Dpisgzs6SO8mhcFxQ/wA5RVMRlLj9oG4njMtBKSsA7CpEPeaWX0TzhbthqZg85dCwK1FqdbxBMuYMwUat3S7jqelIE4TiiVJ8Tq9C+kZOO8f+S6ArNmSx6G5fTpC4YpSlVDHkcY9h7EYxIKUrylRGwBfcCN8rFJWLOWoW1Fo5vgcUietOZWVY8KlEswFATp1NIKSOKqTMZZ6UZuYahh+Xx2gYSTQ0YliRatDTreKp8gJAHeAIpU16GISsQKEnM9Cwvt0jQuaopykOU1STQH02iJx26Lk+r6LMPisqcpdIVZW2l9I9+QsEMzbhh6gUjPLxbhz0UkseUe4bGlXdQSNhQdaQSlqmDLG07ReFoRMbMStmygksN2gpKmpbNsND+ohcErvA6guSL8+usHEzWSCjUeQG/WOJxQnJjaK5XFCpixy8qkvRm3gzwtIKqMCP7WUPe/lGfhWDLigqXrfKKu3O8HJu8anieO5LnIg8rNFPjEuUli0TSYrmGo6RJBjZSoymJ3wmnvhFp/DNPopIMO+WOWfCLiGWfNkn76AodUlj7GOrNAwdxQ3LGpsqUmBXGOH/ADEpKWzCnUQYUIzTR3S1xWFZYLJFxZ2DcWmhIxMtaSQQzRTKlklzBHEEkkL8TxkVPCdI+PzKpNJaNvG7RHEzWHOwjEVFst3irETyqY7MkW+pjThSCpwQW2rHOPBWNNsueUpBNG35UgKZglrmLUsBKi40ryEEOIzwlKibNHPuLcWzqq7aDaLfExyyE+SSiNv+vyj94wQxk9E5p0sAA0IcO4NyOYhd4Lw5Aw8yaqW6GYLKinvGwBFzygNw7jBlTCX7r94bj94vlg+LURSltD1h8SxgjmAhP4h2pFUy2LXVevIRZheLTxITNJSUlRSAxegB06xnvxcklY3nE0dp8QBLcBQWq1WAAu46NCLIxDTATVlO37wc4/xPOUP3TWm1vaF2YhlPzjW8TG4w2T5ZNyobeMYyU4UkZSUOCGICvLycC0J2Kxypq1KVc/SkG8Pw2ZMSSlJISl1AXA/E2gr7wCxknIoje/rSKcKSbQrK20eYea0HziTNY0BDCgA0vSrwvJEFeHY8pILsxgssbOQdDL2Y4mc2Um/hcajTzhomYoBaWejON9/QwpYjDiahM2WQpY8cseIMfGGuDvBXhfFxMYLosM5aqm2Po/SMvNjr5I0cc70wyvBIKyLEl9iehiUyWmXUNn0G0WSFqU6mc6E0SOTx8ZigKlKjqQGH6xC5J7HJSbr0Ys2ZamFz1veCEpeTKBlVWqd9nAiOGR3mIqSPIQc4PwQglTMHoSNOUdwYnOfxOeRkUIUzdw5ZclVCbD99otnqi3IEW9YzkuoDcx9Lig4RqR89OSk9GiZfyixEUkuoxeiHoWzgfZviv2fFyZugWyvyqoY/QktYIBFjaPzOoOD/ADpHavhj2iGJwgQo/wBST3FbsPCYRhdqizyo75DepMZ9a2NI3SQ7jeMmJktBsmQJxODQonOKp1tSFH5Ybz6w74+RnRmF2ZX0MK+I4StNRUbj67Rk+divaj+y3BOu2D/scWrfkOgAHoIkiWYtUzVjHkm9Is5Ch2r4i7IHUws8PwZnz0SwAcxy1dnOt43cYmFU1ZB19qxTwzF/KnJXsQdo2fGhwhSETfJh7tnjxKQnBy1OhB72WylCho1wYTMVNYcyHgxxaZ82YpdWNWPXflWAOMAz19t9IrxL0KyPVluASawzYXEj7KpIUrMhedKalJoxcGiSwpC9gVsWpBjAEMpCiQFDSveFqXMDkew4dAni+KzZSRUMXs4LP6RnG52d/wCecbeMyDkTydJcc3EV4LhK5khc0ZcqCxc1NrDzhkK4i56kbOzfEwiYAtRShfdWQ75CwNNbP5R52l4WqUtSWYGvVN0mo94DJSUnaG3C8eRNkiViiTlDSlgB0l6BT3SeukDJOMuSCXyVMTkc4kJ7AfzV438X4WZZcBqu2x35gwPzjKRq8PTUlaFU06YQwfFyhQUh0kWrV4Oy8bLnrdZElarqsl2o4Fn+sJzbR6J53gJYkwo5Gjo+B45MlH5c1yjRSanrSh9obsJIklUsomCYhbORSr1BAqGjiSOIqoMxAFQH8qRs4dx1aVOXbYEp83FYkl4a7SKo+S/yd8xXBwJyChLJuraCq1MKRxWZ28nJKTImTv7kzFBYfYUc+cOXZ34iy54InFMshg9g9iDWlYrwxhFtr2RZnKSSe6G6auK8MalX4R7mK502lK7NrtFpTlARrdXWKCaqLJCY0pEVS0xckQQLPza8EuynaRWBxSZn3Fd2YOR1gXFa0PQxDjlxdmzkhzVH6cweMTMSmYgukgEHlG7ES86cwjifwu7dfJUMLPV3Ce4o/dJ+hjtOGntzBi2kzIknFg58p5WIjLOkZDTwmx+kGsbhNRA8MAUq8J9jvC2q0GnZiVgpaiCpIfcUjRPloyl0pNNhtEZssyzWoNjvFWLnf01flP6RyMIfgGV/k4hxZGVStgpusZJKAVAk03MGMdhwokmwryhZXja7iJ5Y6+0rjO+wvPQnRzV+n7wv41BKrWH6QQ4bNBUApyDfp1jTxVAKjlDAggaljvHIfCWw5LktAaRMANYNSZtlJ8QNPKsARLILHSCWDVV9oLKl2cxutBXiP9QpUWD3uQ/7wvYoqlrLEhJ2PlWDJOZi9BpaM2KwmZJFj/NYHHJRezs48jOhSVhwWIjMosXiv5K5Zf3jQVBQcX1hzS9Ck2glw3tB3RKmjPKe33k80K06GkXcU4NJT35UwTEEW8KkltRyO1IAKQ1Y++0KgOG7iM5X2fLkMdw8RKHApUaveLJWI3DjYwcPFpapGUyJZUzBbEKBah7pAPmNIPk0BxTFoydY0SMO+/0i8W2NwNxt7R6ic9IK2+gKUewqcFJSgLRMVmYFmAZVHrqNoxYUEzMxsaEWd49CQ0GezHBVYiaAAQgEFatAHt1NhDOPsXz9Wdc4Ij+jLWoMAhISk75RG+Uhy5uYhL7zUYAMBsBGuWiOpC27JITGLj/GUYWQqarQd0P4lGw/m0byoJBJLAByTRm1ji3b/tb9snfLR/tINOZ38/0bePSkoqwscOboU48Ij1o9IaILo2GUTZZoRRQsY6n8NviQFNhsSWUKJUf0JjmDViqbKqFJLKFjD8eStMmzYeStH6rw89qGoMQxmC1FRHIPh78TVJAkYh1AUCrkfuI7DhsTQEVSaxS9ma04sHZsoZQzJOm3SBfFMKpCSpHfl6tdPUQ0zsGFBxAjE4ZSfCWgEqZ1u0cfx0jLmS7/ALaGEadhSFK6x2btXwqWpJmBOSYLt4VDWmhjmXFMEys4FriOyjXQUJg7C4VXisxGta7C8GVyA6mVmAF2NdC+0ZuG8VyIWlQHeASzO4d76VA9IolYhSSQk+Kp6PvC+Nj+dGLickpIVpURTJxDCHXs92UGNMwrLAIGRtFPQwrcT4CuQspVYHQ84J49bA+rctFKMZrtFi+IvpGObKKecRTLqDvCvpoepjBLXKXKYuJj0LukjmDV4EYvDZagMddusMQ4IlODlT0qdUxS0lLHu5GYvYvWBvynpcvUR5QcTjmpIFSsRmBcBwPqBEhJB5e0Nx+GijJlzkLcLQFEWYkOQ5O8AJ/C1S1MWLQ5waELIjJLwtns7c+o5wcl9nAJK1mYkKllJY5gpQUHoCNKH/yECEkW9ovWqtXjyj+TrkfS1pWRRgGBa9HduVYasH2DQpBWtRlue6GelGN4G9luzq8VNyywGFSSQKef7GOrYbAIlsP9yYNTRCeg1goRUROSbk9Cpwr4cyksuctZRolgkr+oEOGB4ekABCAhAslIYdTueZjXJwhUcyi5jfLlNBti0iEuU0XWiTAXjlHxD+IeZ5Ehwk0JqM9W8kv5nkL86QcY8nRL4jdvc74bDl0nxqH3m0/KPcwgSUN9Tub/AFMRlS9SXJNTFhTEOWblo1sWNQR//9k="/>
          <p:cNvSpPr>
            <a:spLocks noChangeAspect="1" noChangeArrowheads="1"/>
          </p:cNvSpPr>
          <p:nvPr/>
        </p:nvSpPr>
        <p:spPr bwMode="auto">
          <a:xfrm>
            <a:off x="0" y="-723900"/>
            <a:ext cx="2286000" cy="1514475"/>
          </a:xfrm>
          <a:prstGeom prst="rect">
            <a:avLst/>
          </a:prstGeom>
          <a:noFill/>
          <a:ln w="9525">
            <a:noFill/>
            <a:miter lim="800000"/>
            <a:headEnd/>
            <a:tailEnd/>
          </a:ln>
        </p:spPr>
        <p:txBody>
          <a:bodyPr/>
          <a:lstStyle/>
          <a:p>
            <a:endParaRPr lang="en-GB">
              <a:latin typeface="Calibri" pitchFamily="34" charset="0"/>
            </a:endParaRPr>
          </a:p>
        </p:txBody>
      </p:sp>
      <p:sp>
        <p:nvSpPr>
          <p:cNvPr id="16388" name="AutoShape 4" descr="data:image/jpeg;base64,/9j/4AAQSkZJRgABAQAAAQABAAD/2wCEAAkGBhMSERUUExQWFRUWFhsYFxcWGBcXGBgXFhcVFRgYGBcXHCceGhokGRcXHy8iJCcpLCwsFx4xNTAqNSYrLCkBCQoKDgwOGg8PGiwkHyQsLCwsLCksLCwsKSwsLCwsLCwsKSwpKSwsLCwsKSwsKSwpKSwsLCwpLCkpKSwsLCwsKf/AABEIAJ8A8AMBIgACEQEDEQH/xAAcAAACAwEBAQEAAAAAAAAAAAAFBgIDBAcBAAj/xAA8EAABAgQEAwYDBwMEAwEAAAABAhEAAyExBBJBUQVhcQYiMoGRoQcTwRRCUnKx0fAjYuEVM7LxgpKiJf/EABoBAAMBAQEBAAAAAAAAAAAAAAIDBAUBAAb/xAAsEQACAgICAgEEAQIHAAAAAAAAAQIRAyESMQRBIhMyUXFhBYEUFUKRsfDx/9oADAMBAAIRAxEAPwBCSmJNEXiYjCZ9OiQj4mPHjfwbBCbMZXhAc8+UcSs5JqKtkcLwiZMGZKaGxJYE8ox4jCqQopUGUCxEPWdKQJbMAxQQDRqseUWYngCMR3l90t4k3I57wtTqVMiXlfLfQv8ABeAhSAs/epXSotEkcKSFqdNTMUxqCLsxFtPSD0rBqSPlpBowGYiw6RrWE5hmDuavo0cUm2STm3Jg7Dz5iSArMsFmp3mtXeDasJ3QbF3/AMRnnBKDmo7eKzA6XpEsJigsPLUlQzMYW3ehEyopJJATmch81A/MwL4itSDlyhwXdB71dga/4g+uZ3mG+j6RnKUqmKKGKwwc2FnfzIHlAJHo5HEG4HBmb3lkjL4SLhx9RfeCgSlmBoBoLbtGfEZ8xNq1AtYfpHxAu5bKU8q7bRx1/Y83ze2UScGhK3SXBDl6+ggpwni6sPOdZUZakgEXZqJIHLUDSM+HkoIShNgGU4rT+7T0iwcPAZgSNrvrbrB48nCXJMapLqQ5f6kDI+cAWKXAVfYP7QEl9ppn4EnoDaMchSvlJSp2SGyku1/0tEsPJST36JNCOWvtSKcnlSlJKLoTJb0M3DsV82WF5cr6X94unYZKgykhQ2UAoehcRXgsZKICUUDsAzc7bRsIjUx1KPdnLaFjiPw9wM7xYdKTvLdB/wDmntCjxb4MCpw88j+2aHH/ALo+qfOOpNHhTBOKGRzSXs/O3G+xOLwrmZJOUffR30eqbecAVoj9SkQrdoPh1hMU5yfKmfjlsK802PsecBwKI+QvZwJIj1/40N/aL4c4rCuoD50sfeRUj8ybjraFMpeA67KYtSWiMttYkuWNI9Mto8AjlnaKSkiI5I0kx4Ex3kcUQpHseARMRAy5HwDRYTMQRlcKv1F418MkBShcMXfRtjBmWsA95CidC+g22vHJPiS5c6T40Qxi5ow4IUr5jgBgQXOjVgvwSbOlpH2lSQ7UA7yfzNRztePMHiyhigF3dOjEc4zKw0x2Uk1e3eoXpRoTzXHrZA5xaphsT1Kc7e+9Ysm4DMllEu7iAklU1SQErylNWUGP/XOD8nEEpCimtqGxa8BLu7Fykv8ASLXGJi0qyLUFJu1A42UQNawT4DNT3hLRlrXVy2+re0aMTwiTMKSpwoNc35GNK5MuQnI2UE1Is+5Ig19tCnb6BXEeJzEKIAAA8Jv6GKuC4lkDMHJBK1bG9HqVHYWpFfaXiDgS0pSMpDVcmgrG7EYJQlIShOYEE0AYE5coZ9heC4p6ONJovXiMzzLpzOS1eZ6wKxnF1BRQlBJIfqAOV9IKzZmRQAQEpY5gHLVsKua08owKxskFjMys5UFBifykhs1wwhcYrk0wuLukFJEk0LM4B5sa1jXMWAlzYXBhWldsJac6cylKuhRFHazPbnGpPayUtOZSSkgWpW1i/Oxj30WFPDOO2gwmaoB2BGrUbYDc7xrAABJNIB4TtHJmK+WCyj+Jg/J3vygxiSQkAVYM3884CceKugIRcmW4WYcwU5ABHps0NX29F3/WExBOZKqgC4NKdYLY7tOSGlilnNdId4ueOOLtla8ScmtWH5eISrwqB6R7nDs9RpCGha1LdRZI1FH9KxLG4ld0qIa1SH87w9f1Ol9pR/l3ypyHsxFoR8BxiYpTfMUSnnTT1gyrtalKBmSSprAjy9Ydj/qGKX3a/YnJ4OSLqOw6RCd2p+HEjEuuWBKm3cDuqP8AckW6iDkntGhQQWLq8Q/D56wTlzAoODTe1usVxy48nTJ3HJjez88cZ4DNw0zJOQUnQ6KG4OogcpEforjPCJOIl/LmpCgq24O6ToY492t7FzMGt6qlHwrb2Vsf1hcoV0WY83LUuxU+XE1pAAEXCXFMwwux6NoiRiLxBSomSKn0H+BYhKFqS/ipX94YyjusPaFWZwnIyVoyzAkLcOT3qso26jSDX+ohKQyVNZwHH/UBnTdUZGTcrNKMUpBACHL+IqCUAe59onMnquqeAbZUJp6qvFchaFpckHW9ou+xyyCW00Ou3nzhEduiaUdnuHwyV95ExUwgF3CQOlBvGmViwg5FqKEkvu7f3VI8rx5wviUtJP3HDMphbT3jPx5Kj4f9pWtHHJ+o946ls7CKdoo7Q44zWIbKFd0ixcX/AJYwNw/awoTkLLSzMXsDv56xVxOQFSislw+Vnc27pfybzhTEvnb/AANorjDkqZX43jrKnIdeLzA6JspDpDlnTRhmZ/8A2MZk/EGdkZKQ4s+8LSZ6qpLtpVqmrn39TFE1YdwCRQKsB+nIwUcSRW/FVfINHthiDmzkCtgACL+ehgTjeImaElSipWoNhWldXvGYFObvAjo19OUfFrD119YaoRT0hsMUY/bE0zMaS7E2y2ALGp84sRM7iQctASGS6iXLBRJAN31sKRXhsKVFSUh1MTozJBUS5IsHOsasOlCnKkqYBPhNWsaax5tIc99lUvFUooAtYgtRmY1Y/wA1hz7NY+YtJC2BSzFNzzI6V84VMJwsTZktACiVM5TRk7Mf+T+sP2AwyJIypVb8IoCOd/UxH5XHjR34rVF88LbvHune5HTrEsPMcOl2DDqpy56R8pPzCQkgkaKeu4iUgkMFBKAFUABFxv1jJSW2McqjRpKwo5QWUPL0jLMxCknKsg0o4FH3ijE4cX1SXFY+lyySVVmKDUNH2rZhBqgU3Vs0mcUgkAAnbaPJOGT4lVJsIomhV1M/I6xWQpTAKYjT/MLcrkGo/G7NwmAuGb26vBLh+MCUd85lDwupkhrd2A6lVz6sxAFzGvhEuXmHz3FCQHpSrGKMf31F/wC5PNJwuQW+1hCTMWsLX91KTROz7XtyjVgMF82QUzu+leitR/3GfA4ATFuEtLf+CsMBGka/iwk3yfX/AD/Jl+RKKVR/8/g4l207Iqwi3S5kqPdVsb5Vc9t4VFCP0ZxLhyJ8tUuYMyVBiPqOb1jhnabs+vCTzLVUXSr8SdD+8UThx2gsGbnp9mFEvNQabwf4NwdGQqmJ7121DQuSgrMMt3DdY6HI4BiJav6ksqDAgoGYOwfziVxlVxQXlZHFUY8XIlzgAoKlkWrSte9dj+8a5mCIkEoHhHdDMeu/OILw5TNCVAgK1UkpUORLVEEZWZHMc2id3dMz29AGSsKUCKE6PQ+tjr5wQVOykEhq1Gld4irCMtagwJe9WcB76bRix0mYgEkvmYAi21OcKSjKVWG7s08Q4fLCgouQdASwpQNzaNYSTLKSHS7hNiALh9RTlFWA+ZmMsjuirtRtn3jViUl3y+cInk4On6G48Tl2hV4zh8oWuWR8tVclcyVAMTl51ruIWDOo+1unSH7HcKSuwbpQ9OcKvFuDqkpCmDKLBVikgVDWIIdto0MHkQya6Zo+IngfH8g8z7EHvB667D6xiUvukG5b2jRPSEgM+ru1amzeUQVgjkCzZVBWvRtIrWi7L3+zPMvEEKiyZhlpJBSQ16bX0i/CpUUnKDzYUbUk6QYmOn2buE8M+YlZBIUlJKQ1FCo9jtEuGY1UlYcZtdQ7izfy0ecOnrlTku+VLhQuEpfvUsN4Np4UpOK7qCoeJKhRgdHsbmkR5J8ZNS6a0OStB3BJSwV8tKFNoACHvaL5kpCqqCksbpO+41EUJlLSe8DvalehjUlVHvGFJyTuypcJI8StA7qiTuQ7sSa8omqaVMATSmY3IfVoyImDOSSDvyb2jZLmFIURYigSK1e77RyrdPo5XFWuyE4aJctqf5SJ4PE92pChUEC3roYzTmmWdtdOvn7RNAJogBLa3Y7dYKMUeluOzXiMGojMkFSdW8QL6vHjhKiB3SE6s7WNH948k4wSnZXeJqVOfJjZogpQHiNVMSpiaPY8jB0n0Tvl7ei9GLUwAr0D/WJTMEpbZ1lLF6GMs7HKFEsBy/WsRwyyQdzuXrUQHvQVPj0HMHiCohEouAXJJISA7W1JhqzgCp9YUOC4tKHWv7oal1K2G9/J4L4WScT35h7r91ALeZMbfiZOMVFbk/8Av9jF8jFb5PSQZhc7b9mhi8OQkD5qO8g77o6H9YYo+jWe0Z0W4u0cT+H/AAz52NluHTLdZ/8AG3u0dgx8jNKWlwl0kObDmYRPhFg+7Pm7lKB5Oo/qn0h+4lKzSlpABdJDGxcQvGuMBvlS5ZP0IpXUpJzEa1r0eoiap5bKrUMDcVe8acD2VUoZgEpP4lPUilBAvFJWmcZcw5cuo8Jo94zJ45r5gr5OkUynSkBwA+mz/dggnDBSWU7fz+esYsDhsyyQTkSp2YAO36bQVKGtGT5eTjKos0MWNS20UqniUHNoom8WlkMCXNAAkmps7BmizESPmDKSw9/KK5fCkygGcsXc1PrE0OFXJuymSldJFSioGoiP2ZcxK0TQyFeG2YWHk4DxThuJTTiSgoaWB4jqevWDCwLwyUnieu2Eo8+xU4v2PQqW8oZVpFA/i5F7HnFOB7BrIBmTABqE1PqQ0OKxqYqlTSHEM/x2WMaTHbYqY/sYESlELWopSWAZPM6F+mrQspzpDBRCUvQEsMzAu2hpe9oe+Ocd+UlQJAWaJfnr0F45+W3uI1fDy5JwuYUcfLsIcNWFTAlQzO4qHYkvQdSYfMKlSEgE1Ay/tbyhJ7OSHnAUDJUoE1cpSSA2/KGjB4r8ahWpc94qNAwt+0B5itHHkhGagFkYhLG6lAV5HZ9IrlS/md5spsX5ahozomOcoBAtanrrGoSylVCQxvQe0Z6d+jv013ezzEzUUbMsdHAbcm0ejESwdfQ+28fIlomKUoKU5NaAMPYRWvBl3cJAo1CTzeONpegkndWTStFWSzXqXPlFSkIVuW+7b62i1CAAFKKXelH/AFimdjVFQSopA5DrpeOJN9hOfHrosQhKm7rUoDp0o0XTFFiEiw1oCepi6RhSQ6TmHN/YxaZKQPxnaCimndC8kk9JmCRwuYojwsWdzvt5xrxiEoYXOvJrRGbNUgggOHZVfCNzF+MwpmME3v8AtHf5YHN2k3orw2CUUJWR3SabVJ+sOWAQ0tNGYN+5hVlTVoSJa1d0Fw4ZtaHaGfhs10DnGj4Th9W4/j2Z/mOThv8AJpBj2KxExG2ZXsUPhXIbAv8AimKPoyfpDjCr8MVf/np/Ov8A5Q0mOR6Dybm/2VzITe2nDCcsxLOWffu7aWhzXCxxdzMObS3S/wCsRedm+ni6GePC5i9wuQpKyqtQxguBSKDEZuIZhHyWVubtm3FekWkNWLkgERkMuxesVYieoJcFt4Wleg6s+xcoJL7Rjw/ERNUQlylJvVlfl3HODMnAOHJ+sCsGkJDbU9KfSHpfHa36OXei9Cis0tGpCAmBX2koUSEkg3AF/wDMbl4pOVwb20PMNHPpvs82DO0nBRiUOKLTY7jUEwsTuyqwiiXVe9ByJh2yklz7ReS2j8otxeRPDGjzlqhH4T2dmoOZeUHRi/UmkN/Dpisgzs6SO8mhcFxQ/wA5RVMRlLj9oG4njMtBKSsA7CpEPeaWX0TzhbthqZg85dCwK1FqdbxBMuYMwUat3S7jqelIE4TiiVJ8Tq9C+kZOO8f+S6ArNmSx6G5fTpC4YpSlVDHkcY9h7EYxIKUrylRGwBfcCN8rFJWLOWoW1Fo5vgcUietOZWVY8KlEswFATp1NIKSOKqTMZZ6UZuYahh+Xx2gYSTQ0YliRatDTreKp8gJAHeAIpU16GISsQKEnM9Cwvt0jQuaopykOU1STQH02iJx26Lk+r6LMPisqcpdIVZW2l9I9+QsEMzbhh6gUjPLxbhz0UkseUe4bGlXdQSNhQdaQSlqmDLG07ReFoRMbMStmygksN2gpKmpbNsND+ohcErvA6guSL8+usHEzWSCjUeQG/WOJxQnJjaK5XFCpixy8qkvRm3gzwtIKqMCP7WUPe/lGfhWDLigqXrfKKu3O8HJu8anieO5LnIg8rNFPjEuUli0TSYrmGo6RJBjZSoymJ3wmnvhFp/DNPopIMO+WOWfCLiGWfNkn76AodUlj7GOrNAwdxQ3LGpsqUmBXGOH/ADEpKWzCnUQYUIzTR3S1xWFZYLJFxZ2DcWmhIxMtaSQQzRTKlklzBHEEkkL8TxkVPCdI+PzKpNJaNvG7RHEzWHOwjEVFst3irETyqY7MkW+pjThSCpwQW2rHOPBWNNsueUpBNG35UgKZglrmLUsBKi40ryEEOIzwlKibNHPuLcWzqq7aDaLfExyyE+SSiNv+vyj94wQxk9E5p0sAA0IcO4NyOYhd4Lw5Aw8yaqW6GYLKinvGwBFzygNw7jBlTCX7r94bj94vlg+LURSltD1h8SxgjmAhP4h2pFUy2LXVevIRZheLTxITNJSUlRSAxegB06xnvxcklY3nE0dp8QBLcBQWq1WAAu46NCLIxDTATVlO37wc4/xPOUP3TWm1vaF2YhlPzjW8TG4w2T5ZNyobeMYyU4UkZSUOCGICvLycC0J2Kxypq1KVc/SkG8Pw2ZMSSlJISl1AXA/E2gr7wCxknIoje/rSKcKSbQrK20eYea0HziTNY0BDCgA0vSrwvJEFeHY8pILsxgssbOQdDL2Y4mc2Um/hcajTzhomYoBaWejON9/QwpYjDiahM2WQpY8cseIMfGGuDvBXhfFxMYLosM5aqm2Po/SMvNjr5I0cc70wyvBIKyLEl9iehiUyWmXUNn0G0WSFqU6mc6E0SOTx8ZigKlKjqQGH6xC5J7HJSbr0Ys2ZamFz1veCEpeTKBlVWqd9nAiOGR3mIqSPIQc4PwQglTMHoSNOUdwYnOfxOeRkUIUzdw5ZclVCbD99otnqi3IEW9YzkuoDcx9Lig4RqR89OSk9GiZfyixEUkuoxeiHoWzgfZviv2fFyZugWyvyqoY/QktYIBFjaPzOoOD/ADpHavhj2iGJwgQo/wBST3FbsPCYRhdqizyo75DepMZ9a2NI3SQ7jeMmJktBsmQJxODQonOKp1tSFH5Ybz6w74+RnRmF2ZX0MK+I4StNRUbj67Rk+divaj+y3BOu2D/scWrfkOgAHoIkiWYtUzVjHkm9Is5Ch2r4i7IHUws8PwZnz0SwAcxy1dnOt43cYmFU1ZB19qxTwzF/KnJXsQdo2fGhwhSETfJh7tnjxKQnBy1OhB72WylCho1wYTMVNYcyHgxxaZ82YpdWNWPXflWAOMAz19t9IrxL0KyPVluASawzYXEj7KpIUrMhedKalJoxcGiSwpC9gVsWpBjAEMpCiQFDSveFqXMDkew4dAni+KzZSRUMXs4LP6RnG52d/wCecbeMyDkTydJcc3EV4LhK5khc0ZcqCxc1NrDzhkK4i56kbOzfEwiYAtRShfdWQ75CwNNbP5R52l4WqUtSWYGvVN0mo94DJSUnaG3C8eRNkiViiTlDSlgB0l6BT3SeukDJOMuSCXyVMTkc4kJ7AfzV438X4WZZcBqu2x35gwPzjKRq8PTUlaFU06YQwfFyhQUh0kWrV4Oy8bLnrdZElarqsl2o4Fn+sJzbR6J53gJYkwo5Gjo+B45MlH5c1yjRSanrSh9obsJIklUsomCYhbORSr1BAqGjiSOIqoMxAFQH8qRs4dx1aVOXbYEp83FYkl4a7SKo+S/yd8xXBwJyChLJuraCq1MKRxWZ28nJKTImTv7kzFBYfYUc+cOXZ34iy54InFMshg9g9iDWlYrwxhFtr2RZnKSSe6G6auK8MalX4R7mK502lK7NrtFpTlARrdXWKCaqLJCY0pEVS0xckQQLPza8EuynaRWBxSZn3Fd2YOR1gXFa0PQxDjlxdmzkhzVH6cweMTMSmYgukgEHlG7ES86cwjifwu7dfJUMLPV3Ce4o/dJ+hjtOGntzBi2kzIknFg58p5WIjLOkZDTwmx+kGsbhNRA8MAUq8J9jvC2q0GnZiVgpaiCpIfcUjRPloyl0pNNhtEZssyzWoNjvFWLnf01flP6RyMIfgGV/k4hxZGVStgpusZJKAVAk03MGMdhwokmwryhZXja7iJ5Y6+0rjO+wvPQnRzV+n7wv41BKrWH6QQ4bNBUApyDfp1jTxVAKjlDAggaljvHIfCWw5LktAaRMANYNSZtlJ8QNPKsARLILHSCWDVV9oLKl2cxutBXiP9QpUWD3uQ/7wvYoqlrLEhJ2PlWDJOZi9BpaM2KwmZJFj/NYHHJRezs48jOhSVhwWIjMosXiv5K5Zf3jQVBQcX1hzS9Ck2glw3tB3RKmjPKe33k80K06GkXcU4NJT35UwTEEW8KkltRyO1IAKQ1Y++0KgOG7iM5X2fLkMdw8RKHApUaveLJWI3DjYwcPFpapGUyJZUzBbEKBah7pAPmNIPk0BxTFoydY0SMO+/0i8W2NwNxt7R6ic9IK2+gKUewqcFJSgLRMVmYFmAZVHrqNoxYUEzMxsaEWd49CQ0GezHBVYiaAAQgEFatAHt1NhDOPsXz9Wdc4Ij+jLWoMAhISk75RG+Uhy5uYhL7zUYAMBsBGuWiOpC27JITGLj/GUYWQqarQd0P4lGw/m0byoJBJLAByTRm1ji3b/tb9snfLR/tINOZ38/0bePSkoqwscOboU48Ij1o9IaILo2GUTZZoRRQsY6n8NviQFNhsSWUKJUf0JjmDViqbKqFJLKFjD8eStMmzYeStH6rw89qGoMQxmC1FRHIPh78TVJAkYh1AUCrkfuI7DhsTQEVSaxS9ma04sHZsoZQzJOm3SBfFMKpCSpHfl6tdPUQ0zsGFBxAjE4ZSfCWgEqZ1u0cfx0jLmS7/ALaGEadhSFK6x2btXwqWpJmBOSYLt4VDWmhjmXFMEys4FriOyjXQUJg7C4VXisxGta7C8GVyA6mVmAF2NdC+0ZuG8VyIWlQHeASzO4d76VA9IolYhSSQk+Kp6PvC+Nj+dGLickpIVpURTJxDCHXs92UGNMwrLAIGRtFPQwrcT4CuQspVYHQ84J49bA+rctFKMZrtFi+IvpGObKKecRTLqDvCvpoepjBLXKXKYuJj0LukjmDV4EYvDZagMddusMQ4IlODlT0qdUxS0lLHu5GYvYvWBvynpcvUR5QcTjmpIFSsRmBcBwPqBEhJB5e0Nx+GijJlzkLcLQFEWYkOQ5O8AJ/C1S1MWLQ5waELIjJLwtns7c+o5wcl9nAJK1mYkKllJY5gpQUHoCNKH/yECEkW9ovWqtXjyj+TrkfS1pWRRgGBa9HduVYasH2DQpBWtRlue6GelGN4G9luzq8VNyywGFSSQKef7GOrYbAIlsP9yYNTRCeg1goRUROSbk9Cpwr4cyksuctZRolgkr+oEOGB4ekABCAhAslIYdTueZjXJwhUcyi5jfLlNBti0iEuU0XWiTAXjlHxD+IeZ5Ehwk0JqM9W8kv5nkL86QcY8nRL4jdvc74bDl0nxqH3m0/KPcwgSUN9Tub/AFMRlS9SXJNTFhTEOWblo1sWNQR//9k="/>
          <p:cNvSpPr>
            <a:spLocks noChangeAspect="1" noChangeArrowheads="1"/>
          </p:cNvSpPr>
          <p:nvPr/>
        </p:nvSpPr>
        <p:spPr bwMode="auto">
          <a:xfrm>
            <a:off x="152400" y="-571500"/>
            <a:ext cx="2286000" cy="1514475"/>
          </a:xfrm>
          <a:prstGeom prst="rect">
            <a:avLst/>
          </a:prstGeom>
          <a:noFill/>
          <a:ln w="9525">
            <a:noFill/>
            <a:miter lim="800000"/>
            <a:headEnd/>
            <a:tailEnd/>
          </a:ln>
        </p:spPr>
        <p:txBody>
          <a:bodyPr/>
          <a:lstStyle/>
          <a:p>
            <a:endParaRPr lang="en-GB">
              <a:latin typeface="Calibri" pitchFamily="34" charset="0"/>
            </a:endParaRPr>
          </a:p>
        </p:txBody>
      </p:sp>
      <p:sp>
        <p:nvSpPr>
          <p:cNvPr id="16389" name="AutoShape 6" descr="data:image/jpeg;base64,/9j/4AAQSkZJRgABAQAAAQABAAD/2wCEAAkGBhMSERUUExQWFRUWFhsYFxcWGBcXGBgXFhcVFRgYGBcXHCceGhokGRcXHy8iJCcpLCwsFx4xNTAqNSYrLCkBCQoKDgwOGg8PGiwkHyQsLCwsLCksLCwsKSwsLCwsLCwsKSwpKSwsLCwsKSwsKSwpKSwsLCwpLCkpKSwsLCwsKf/AABEIAJ8A8AMBIgACEQEDEQH/xAAcAAACAwEBAQEAAAAAAAAAAAAFBgIDBAcBAAj/xAA8EAABAgQEAwYDBwMEAwEAAAABAhEAAyExBBJBUQVhcQYiMoGRoQcTwRRCUnKx0fAjYuEVM7LxgpKiJf/EABoBAAMBAQEBAAAAAAAAAAAAAAIDBAUBAAb/xAAsEQACAgICAgEEAQIHAAAAAAAAAQIRAyESMQRBIhMyUXFhBYEUFUKRsfDx/9oADAMBAAIRAxEAPwBCSmJNEXiYjCZ9OiQj4mPHjfwbBCbMZXhAc8+UcSs5JqKtkcLwiZMGZKaGxJYE8ox4jCqQopUGUCxEPWdKQJbMAxQQDRqseUWYngCMR3l90t4k3I57wtTqVMiXlfLfQv8ABeAhSAs/epXSotEkcKSFqdNTMUxqCLsxFtPSD0rBqSPlpBowGYiw6RrWE5hmDuavo0cUm2STm3Jg7Dz5iSArMsFmp3mtXeDasJ3QbF3/AMRnnBKDmo7eKzA6XpEsJigsPLUlQzMYW3ehEyopJJATmch81A/MwL4itSDlyhwXdB71dga/4g+uZ3mG+j6RnKUqmKKGKwwc2FnfzIHlAJHo5HEG4HBmb3lkjL4SLhx9RfeCgSlmBoBoLbtGfEZ8xNq1AtYfpHxAu5bKU8q7bRx1/Y83ze2UScGhK3SXBDl6+ggpwni6sPOdZUZakgEXZqJIHLUDSM+HkoIShNgGU4rT+7T0iwcPAZgSNrvrbrB48nCXJMapLqQ5f6kDI+cAWKXAVfYP7QEl9ppn4EnoDaMchSvlJSp2SGyku1/0tEsPJST36JNCOWvtSKcnlSlJKLoTJb0M3DsV82WF5cr6X94unYZKgykhQ2UAoehcRXgsZKICUUDsAzc7bRsIjUx1KPdnLaFjiPw9wM7xYdKTvLdB/wDmntCjxb4MCpw88j+2aHH/ALo+qfOOpNHhTBOKGRzSXs/O3G+xOLwrmZJOUffR30eqbecAVoj9SkQrdoPh1hMU5yfKmfjlsK802PsecBwKI+QvZwJIj1/40N/aL4c4rCuoD50sfeRUj8ybjraFMpeA67KYtSWiMttYkuWNI9Mto8AjlnaKSkiI5I0kx4Ex3kcUQpHseARMRAy5HwDRYTMQRlcKv1F418MkBShcMXfRtjBmWsA95CidC+g22vHJPiS5c6T40Qxi5ow4IUr5jgBgQXOjVgvwSbOlpH2lSQ7UA7yfzNRztePMHiyhigF3dOjEc4zKw0x2Uk1e3eoXpRoTzXHrZA5xaphsT1Kc7e+9Ysm4DMllEu7iAklU1SQErylNWUGP/XOD8nEEpCimtqGxa8BLu7Fykv8ASLXGJi0qyLUFJu1A42UQNawT4DNT3hLRlrXVy2+re0aMTwiTMKSpwoNc35GNK5MuQnI2UE1Is+5Ig19tCnb6BXEeJzEKIAAA8Jv6GKuC4lkDMHJBK1bG9HqVHYWpFfaXiDgS0pSMpDVcmgrG7EYJQlIShOYEE0AYE5coZ9heC4p6ONJovXiMzzLpzOS1eZ6wKxnF1BRQlBJIfqAOV9IKzZmRQAQEpY5gHLVsKua08owKxskFjMys5UFBifykhs1wwhcYrk0wuLukFJEk0LM4B5sa1jXMWAlzYXBhWldsJac6cylKuhRFHazPbnGpPayUtOZSSkgWpW1i/Oxj30WFPDOO2gwmaoB2BGrUbYDc7xrAABJNIB4TtHJmK+WCyj+Jg/J3vygxiSQkAVYM3884CceKugIRcmW4WYcwU5ABHps0NX29F3/WExBOZKqgC4NKdYLY7tOSGlilnNdId4ueOOLtla8ScmtWH5eISrwqB6R7nDs9RpCGha1LdRZI1FH9KxLG4ld0qIa1SH87w9f1Ol9pR/l3ypyHsxFoR8BxiYpTfMUSnnTT1gyrtalKBmSSprAjy9Ydj/qGKX3a/YnJ4OSLqOw6RCd2p+HEjEuuWBKm3cDuqP8AckW6iDkntGhQQWLq8Q/D56wTlzAoODTe1usVxy48nTJ3HJjez88cZ4DNw0zJOQUnQ6KG4OogcpEforjPCJOIl/LmpCgq24O6ToY492t7FzMGt6qlHwrb2Vsf1hcoV0WY83LUuxU+XE1pAAEXCXFMwwux6NoiRiLxBSomSKn0H+BYhKFqS/ipX94YyjusPaFWZwnIyVoyzAkLcOT3qso26jSDX+ohKQyVNZwHH/UBnTdUZGTcrNKMUpBACHL+IqCUAe59onMnquqeAbZUJp6qvFchaFpckHW9ou+xyyCW00Ou3nzhEduiaUdnuHwyV95ExUwgF3CQOlBvGmViwg5FqKEkvu7f3VI8rx5wviUtJP3HDMphbT3jPx5Kj4f9pWtHHJ+o946ls7CKdoo7Q44zWIbKFd0ixcX/AJYwNw/awoTkLLSzMXsDv56xVxOQFSislw+Vnc27pfybzhTEvnb/AANorjDkqZX43jrKnIdeLzA6JspDpDlnTRhmZ/8A2MZk/EGdkZKQ4s+8LSZ6qpLtpVqmrn39TFE1YdwCRQKsB+nIwUcSRW/FVfINHthiDmzkCtgACL+ehgTjeImaElSipWoNhWldXvGYFObvAjo19OUfFrD119YaoRT0hsMUY/bE0zMaS7E2y2ALGp84sRM7iQctASGS6iXLBRJAN31sKRXhsKVFSUh1MTozJBUS5IsHOsasOlCnKkqYBPhNWsaax5tIc99lUvFUooAtYgtRmY1Y/wA1hz7NY+YtJC2BSzFNzzI6V84VMJwsTZktACiVM5TRk7Mf+T+sP2AwyJIypVb8IoCOd/UxH5XHjR34rVF88LbvHune5HTrEsPMcOl2DDqpy56R8pPzCQkgkaKeu4iUgkMFBKAFUABFxv1jJSW2McqjRpKwo5QWUPL0jLMxCknKsg0o4FH3ijE4cX1SXFY+lyySVVmKDUNH2rZhBqgU3Vs0mcUgkAAnbaPJOGT4lVJsIomhV1M/I6xWQpTAKYjT/MLcrkGo/G7NwmAuGb26vBLh+MCUd85lDwupkhrd2A6lVz6sxAFzGvhEuXmHz3FCQHpSrGKMf31F/wC5PNJwuQW+1hCTMWsLX91KTROz7XtyjVgMF82QUzu+leitR/3GfA4ATFuEtLf+CsMBGka/iwk3yfX/AD/Jl+RKKVR/8/g4l207Iqwi3S5kqPdVsb5Vc9t4VFCP0ZxLhyJ8tUuYMyVBiPqOb1jhnabs+vCTzLVUXSr8SdD+8UThx2gsGbnp9mFEvNQabwf4NwdGQqmJ7121DQuSgrMMt3DdY6HI4BiJav6ksqDAgoGYOwfziVxlVxQXlZHFUY8XIlzgAoKlkWrSte9dj+8a5mCIkEoHhHdDMeu/OILw5TNCVAgK1UkpUORLVEEZWZHMc2id3dMz29AGSsKUCKE6PQ+tjr5wQVOykEhq1Gld4irCMtagwJe9WcB76bRix0mYgEkvmYAi21OcKSjKVWG7s08Q4fLCgouQdASwpQNzaNYSTLKSHS7hNiALh9RTlFWA+ZmMsjuirtRtn3jViUl3y+cInk4On6G48Tl2hV4zh8oWuWR8tVclcyVAMTl51ruIWDOo+1unSH7HcKSuwbpQ9OcKvFuDqkpCmDKLBVikgVDWIIdto0MHkQya6Zo+IngfH8g8z7EHvB667D6xiUvukG5b2jRPSEgM+ru1amzeUQVgjkCzZVBWvRtIrWi7L3+zPMvEEKiyZhlpJBSQ16bX0i/CpUUnKDzYUbUk6QYmOn2buE8M+YlZBIUlJKQ1FCo9jtEuGY1UlYcZtdQ7izfy0ecOnrlTku+VLhQuEpfvUsN4Np4UpOK7qCoeJKhRgdHsbmkR5J8ZNS6a0OStB3BJSwV8tKFNoACHvaL5kpCqqCksbpO+41EUJlLSe8DvalehjUlVHvGFJyTuypcJI8StA7qiTuQ7sSa8omqaVMATSmY3IfVoyImDOSSDvyb2jZLmFIURYigSK1e77RyrdPo5XFWuyE4aJctqf5SJ4PE92pChUEC3roYzTmmWdtdOvn7RNAJogBLa3Y7dYKMUeluOzXiMGojMkFSdW8QL6vHjhKiB3SE6s7WNH948k4wSnZXeJqVOfJjZogpQHiNVMSpiaPY8jB0n0Tvl7ei9GLUwAr0D/WJTMEpbZ1lLF6GMs7HKFEsBy/WsRwyyQdzuXrUQHvQVPj0HMHiCohEouAXJJISA7W1JhqzgCp9YUOC4tKHWv7oal1K2G9/J4L4WScT35h7r91ALeZMbfiZOMVFbk/8Av9jF8jFb5PSQZhc7b9mhi8OQkD5qO8g77o6H9YYo+jWe0Z0W4u0cT+H/AAz52NluHTLdZ/8AG3u0dgx8jNKWlwl0kObDmYRPhFg+7Pm7lKB5Oo/qn0h+4lKzSlpABdJDGxcQvGuMBvlS5ZP0IpXUpJzEa1r0eoiap5bKrUMDcVe8acD2VUoZgEpP4lPUilBAvFJWmcZcw5cuo8Jo94zJ45r5gr5OkUynSkBwA+mz/dggnDBSWU7fz+esYsDhsyyQTkSp2YAO36bQVKGtGT5eTjKos0MWNS20UqniUHNoom8WlkMCXNAAkmps7BmizESPmDKSw9/KK5fCkygGcsXc1PrE0OFXJuymSldJFSioGoiP2ZcxK0TQyFeG2YWHk4DxThuJTTiSgoaWB4jqevWDCwLwyUnieu2Eo8+xU4v2PQqW8oZVpFA/i5F7HnFOB7BrIBmTABqE1PqQ0OKxqYqlTSHEM/x2WMaTHbYqY/sYESlELWopSWAZPM6F+mrQspzpDBRCUvQEsMzAu2hpe9oe+Ocd+UlQJAWaJfnr0F45+W3uI1fDy5JwuYUcfLsIcNWFTAlQzO4qHYkvQdSYfMKlSEgE1Ay/tbyhJ7OSHnAUDJUoE1cpSSA2/KGjB4r8ahWpc94qNAwt+0B5itHHkhGagFkYhLG6lAV5HZ9IrlS/md5spsX5ahozomOcoBAtanrrGoSylVCQxvQe0Z6d+jv013ezzEzUUbMsdHAbcm0ejESwdfQ+28fIlomKUoKU5NaAMPYRWvBl3cJAo1CTzeONpegkndWTStFWSzXqXPlFSkIVuW+7b62i1CAAFKKXelH/AFimdjVFQSopA5DrpeOJN9hOfHrosQhKm7rUoDp0o0XTFFiEiw1oCepi6RhSQ6TmHN/YxaZKQPxnaCimndC8kk9JmCRwuYojwsWdzvt5xrxiEoYXOvJrRGbNUgggOHZVfCNzF+MwpmME3v8AtHf5YHN2k3orw2CUUJWR3SabVJ+sOWAQ0tNGYN+5hVlTVoSJa1d0Fw4ZtaHaGfhs10DnGj4Th9W4/j2Z/mOThv8AJpBj2KxExG2ZXsUPhXIbAv8AimKPoyfpDjCr8MVf/np/Ov8A5Q0mOR6Dybm/2VzITe2nDCcsxLOWffu7aWhzXCxxdzMObS3S/wCsRedm+ni6GePC5i9wuQpKyqtQxguBSKDEZuIZhHyWVubtm3FekWkNWLkgERkMuxesVYieoJcFt4Wleg6s+xcoJL7Rjw/ERNUQlylJvVlfl3HODMnAOHJ+sCsGkJDbU9KfSHpfHa36OXei9Cis0tGpCAmBX2koUSEkg3AF/wDMbl4pOVwb20PMNHPpvs82DO0nBRiUOKLTY7jUEwsTuyqwiiXVe9ByJh2yklz7ReS2j8otxeRPDGjzlqhH4T2dmoOZeUHRi/UmkN/Dpisgzs6SO8mhcFxQ/wA5RVMRlLj9oG4njMtBKSsA7CpEPeaWX0TzhbthqZg85dCwK1FqdbxBMuYMwUat3S7jqelIE4TiiVJ8Tq9C+kZOO8f+S6ArNmSx6G5fTpC4YpSlVDHkcY9h7EYxIKUrylRGwBfcCN8rFJWLOWoW1Fo5vgcUietOZWVY8KlEswFATp1NIKSOKqTMZZ6UZuYahh+Xx2gYSTQ0YliRatDTreKp8gJAHeAIpU16GISsQKEnM9Cwvt0jQuaopykOU1STQH02iJx26Lk+r6LMPisqcpdIVZW2l9I9+QsEMzbhh6gUjPLxbhz0UkseUe4bGlXdQSNhQdaQSlqmDLG07ReFoRMbMStmygksN2gpKmpbNsND+ohcErvA6guSL8+usHEzWSCjUeQG/WOJxQnJjaK5XFCpixy8qkvRm3gzwtIKqMCP7WUPe/lGfhWDLigqXrfKKu3O8HJu8anieO5LnIg8rNFPjEuUli0TSYrmGo6RJBjZSoymJ3wmnvhFp/DNPopIMO+WOWfCLiGWfNkn76AodUlj7GOrNAwdxQ3LGpsqUmBXGOH/ADEpKWzCnUQYUIzTR3S1xWFZYLJFxZ2DcWmhIxMtaSQQzRTKlklzBHEEkkL8TxkVPCdI+PzKpNJaNvG7RHEzWHOwjEVFst3irETyqY7MkW+pjThSCpwQW2rHOPBWNNsueUpBNG35UgKZglrmLUsBKi40ryEEOIzwlKibNHPuLcWzqq7aDaLfExyyE+SSiNv+vyj94wQxk9E5p0sAA0IcO4NyOYhd4Lw5Aw8yaqW6GYLKinvGwBFzygNw7jBlTCX7r94bj94vlg+LURSltD1h8SxgjmAhP4h2pFUy2LXVevIRZheLTxITNJSUlRSAxegB06xnvxcklY3nE0dp8QBLcBQWq1WAAu46NCLIxDTATVlO37wc4/xPOUP3TWm1vaF2YhlPzjW8TG4w2T5ZNyobeMYyU4UkZSUOCGICvLycC0J2Kxypq1KVc/SkG8Pw2ZMSSlJISl1AXA/E2gr7wCxknIoje/rSKcKSbQrK20eYea0HziTNY0BDCgA0vSrwvJEFeHY8pILsxgssbOQdDL2Y4mc2Um/hcajTzhomYoBaWejON9/QwpYjDiahM2WQpY8cseIMfGGuDvBXhfFxMYLosM5aqm2Po/SMvNjr5I0cc70wyvBIKyLEl9iehiUyWmXUNn0G0WSFqU6mc6E0SOTx8ZigKlKjqQGH6xC5J7HJSbr0Ys2ZamFz1veCEpeTKBlVWqd9nAiOGR3mIqSPIQc4PwQglTMHoSNOUdwYnOfxOeRkUIUzdw5ZclVCbD99otnqi3IEW9YzkuoDcx9Lig4RqR89OSk9GiZfyixEUkuoxeiHoWzgfZviv2fFyZugWyvyqoY/QktYIBFjaPzOoOD/ADpHavhj2iGJwgQo/wBST3FbsPCYRhdqizyo75DepMZ9a2NI3SQ7jeMmJktBsmQJxODQonOKp1tSFH5Ybz6w74+RnRmF2ZX0MK+I4StNRUbj67Rk+divaj+y3BOu2D/scWrfkOgAHoIkiWYtUzVjHkm9Is5Ch2r4i7IHUws8PwZnz0SwAcxy1dnOt43cYmFU1ZB19qxTwzF/KnJXsQdo2fGhwhSETfJh7tnjxKQnBy1OhB72WylCho1wYTMVNYcyHgxxaZ82YpdWNWPXflWAOMAz19t9IrxL0KyPVluASawzYXEj7KpIUrMhedKalJoxcGiSwpC9gVsWpBjAEMpCiQFDSveFqXMDkew4dAni+KzZSRUMXs4LP6RnG52d/wCecbeMyDkTydJcc3EV4LhK5khc0ZcqCxc1NrDzhkK4i56kbOzfEwiYAtRShfdWQ75CwNNbP5R52l4WqUtSWYGvVN0mo94DJSUnaG3C8eRNkiViiTlDSlgB0l6BT3SeukDJOMuSCXyVMTkc4kJ7AfzV438X4WZZcBqu2x35gwPzjKRq8PTUlaFU06YQwfFyhQUh0kWrV4Oy8bLnrdZElarqsl2o4Fn+sJzbR6J53gJYkwo5Gjo+B45MlH5c1yjRSanrSh9obsJIklUsomCYhbORSr1BAqGjiSOIqoMxAFQH8qRs4dx1aVOXbYEp83FYkl4a7SKo+S/yd8xXBwJyChLJuraCq1MKRxWZ28nJKTImTv7kzFBYfYUc+cOXZ34iy54InFMshg9g9iDWlYrwxhFtr2RZnKSSe6G6auK8MalX4R7mK502lK7NrtFpTlARrdXWKCaqLJCY0pEVS0xckQQLPza8EuynaRWBxSZn3Fd2YOR1gXFa0PQxDjlxdmzkhzVH6cweMTMSmYgukgEHlG7ES86cwjifwu7dfJUMLPV3Ce4o/dJ+hjtOGntzBi2kzIknFg58p5WIjLOkZDTwmx+kGsbhNRA8MAUq8J9jvC2q0GnZiVgpaiCpIfcUjRPloyl0pNNhtEZssyzWoNjvFWLnf01flP6RyMIfgGV/k4hxZGVStgpusZJKAVAk03MGMdhwokmwryhZXja7iJ5Y6+0rjO+wvPQnRzV+n7wv41BKrWH6QQ4bNBUApyDfp1jTxVAKjlDAggaljvHIfCWw5LktAaRMANYNSZtlJ8QNPKsARLILHSCWDVV9oLKl2cxutBXiP9QpUWD3uQ/7wvYoqlrLEhJ2PlWDJOZi9BpaM2KwmZJFj/NYHHJRezs48jOhSVhwWIjMosXiv5K5Zf3jQVBQcX1hzS9Ck2glw3tB3RKmjPKe33k80K06GkXcU4NJT35UwTEEW8KkltRyO1IAKQ1Y++0KgOG7iM5X2fLkMdw8RKHApUaveLJWI3DjYwcPFpapGUyJZUzBbEKBah7pAPmNIPk0BxTFoydY0SMO+/0i8W2NwNxt7R6ic9IK2+gKUewqcFJSgLRMVmYFmAZVHrqNoxYUEzMxsaEWd49CQ0GezHBVYiaAAQgEFatAHt1NhDOPsXz9Wdc4Ij+jLWoMAhISk75RG+Uhy5uYhL7zUYAMBsBGuWiOpC27JITGLj/GUYWQqarQd0P4lGw/m0byoJBJLAByTRm1ji3b/tb9snfLR/tINOZ38/0bePSkoqwscOboU48Ij1o9IaILo2GUTZZoRRQsY6n8NviQFNhsSWUKJUf0JjmDViqbKqFJLKFjD8eStMmzYeStH6rw89qGoMQxmC1FRHIPh78TVJAkYh1AUCrkfuI7DhsTQEVSaxS9ma04sHZsoZQzJOm3SBfFMKpCSpHfl6tdPUQ0zsGFBxAjE4ZSfCWgEqZ1u0cfx0jLmS7/ALaGEadhSFK6x2btXwqWpJmBOSYLt4VDWmhjmXFMEys4FriOyjXQUJg7C4VXisxGta7C8GVyA6mVmAF2NdC+0ZuG8VyIWlQHeASzO4d76VA9IolYhSSQk+Kp6PvC+Nj+dGLickpIVpURTJxDCHXs92UGNMwrLAIGRtFPQwrcT4CuQspVYHQ84J49bA+rctFKMZrtFi+IvpGObKKecRTLqDvCvpoepjBLXKXKYuJj0LukjmDV4EYvDZagMddusMQ4IlODlT0qdUxS0lLHu5GYvYvWBvynpcvUR5QcTjmpIFSsRmBcBwPqBEhJB5e0Nx+GijJlzkLcLQFEWYkOQ5O8AJ/C1S1MWLQ5waELIjJLwtns7c+o5wcl9nAJK1mYkKllJY5gpQUHoCNKH/yECEkW9ovWqtXjyj+TrkfS1pWRRgGBa9HduVYasH2DQpBWtRlue6GelGN4G9luzq8VNyywGFSSQKef7GOrYbAIlsP9yYNTRCeg1goRUROSbk9Cpwr4cyksuctZRolgkr+oEOGB4ekABCAhAslIYdTueZjXJwhUcyi5jfLlNBti0iEuU0XWiTAXjlHxD+IeZ5Ehwk0JqM9W8kv5nkL86QcY8nRL4jdvc74bDl0nxqH3m0/KPcwgSUN9Tub/AFMRlS9SXJNTFhTEOWblo1sWNQR//9k="/>
          <p:cNvSpPr>
            <a:spLocks noChangeAspect="1" noChangeArrowheads="1"/>
          </p:cNvSpPr>
          <p:nvPr/>
        </p:nvSpPr>
        <p:spPr bwMode="auto">
          <a:xfrm>
            <a:off x="304800" y="-419100"/>
            <a:ext cx="2286000" cy="1514475"/>
          </a:xfrm>
          <a:prstGeom prst="rect">
            <a:avLst/>
          </a:prstGeom>
          <a:noFill/>
          <a:ln w="9525">
            <a:noFill/>
            <a:miter lim="800000"/>
            <a:headEnd/>
            <a:tailEnd/>
          </a:ln>
        </p:spPr>
        <p:txBody>
          <a:bodyPr/>
          <a:lstStyle/>
          <a:p>
            <a:endParaRPr lang="en-GB">
              <a:latin typeface="Calibri" pitchFamily="34" charset="0"/>
            </a:endParaRPr>
          </a:p>
        </p:txBody>
      </p:sp>
      <p:sp>
        <p:nvSpPr>
          <p:cNvPr id="16390" name="AutoShape 8" descr="data:image/jpeg;base64,/9j/4AAQSkZJRgABAQAAAQABAAD/2wCEAAkGBhMSERUUExQWFRUWFhsYFxcWGBcXGBgXFhcVFRgYGBcXHCceGhokGRcXHy8iJCcpLCwsFx4xNTAqNSYrLCkBCQoKDgwOGg8PGiwkHyQsLCwsLCksLCwsKSwsLCwsLCwsKSwpKSwsLCwsKSwsKSwpKSwsLCwpLCkpKSwsLCwsKf/AABEIAJ8A8AMBIgACEQEDEQH/xAAcAAACAwEBAQEAAAAAAAAAAAAFBgIDBAcBAAj/xAA8EAABAgQEAwYDBwMEAwEAAAABAhEAAyExBBJBUQVhcQYiMoGRoQcTwRRCUnKx0fAjYuEVM7LxgpKiJf/EABoBAAMBAQEBAAAAAAAAAAAAAAIDBAUBAAb/xAAsEQACAgICAgEEAQIHAAAAAAAAAQIRAyESMQRBIhMyUXFhBYEUFUKRsfDx/9oADAMBAAIRAxEAPwBCSmJNEXiYjCZ9OiQj4mPHjfwbBCbMZXhAc8+UcSs5JqKtkcLwiZMGZKaGxJYE8ox4jCqQopUGUCxEPWdKQJbMAxQQDRqseUWYngCMR3l90t4k3I57wtTqVMiXlfLfQv8ABeAhSAs/epXSotEkcKSFqdNTMUxqCLsxFtPSD0rBqSPlpBowGYiw6RrWE5hmDuavo0cUm2STm3Jg7Dz5iSArMsFmp3mtXeDasJ3QbF3/AMRnnBKDmo7eKzA6XpEsJigsPLUlQzMYW3ehEyopJJATmch81A/MwL4itSDlyhwXdB71dga/4g+uZ3mG+j6RnKUqmKKGKwwc2FnfzIHlAJHo5HEG4HBmb3lkjL4SLhx9RfeCgSlmBoBoLbtGfEZ8xNq1AtYfpHxAu5bKU8q7bRx1/Y83ze2UScGhK3SXBDl6+ggpwni6sPOdZUZakgEXZqJIHLUDSM+HkoIShNgGU4rT+7T0iwcPAZgSNrvrbrB48nCXJMapLqQ5f6kDI+cAWKXAVfYP7QEl9ppn4EnoDaMchSvlJSp2SGyku1/0tEsPJST36JNCOWvtSKcnlSlJKLoTJb0M3DsV82WF5cr6X94unYZKgykhQ2UAoehcRXgsZKICUUDsAzc7bRsIjUx1KPdnLaFjiPw9wM7xYdKTvLdB/wDmntCjxb4MCpw88j+2aHH/ALo+qfOOpNHhTBOKGRzSXs/O3G+xOLwrmZJOUffR30eqbecAVoj9SkQrdoPh1hMU5yfKmfjlsK802PsecBwKI+QvZwJIj1/40N/aL4c4rCuoD50sfeRUj8ybjraFMpeA67KYtSWiMttYkuWNI9Mto8AjlnaKSkiI5I0kx4Ex3kcUQpHseARMRAy5HwDRYTMQRlcKv1F418MkBShcMXfRtjBmWsA95CidC+g22vHJPiS5c6T40Qxi5ow4IUr5jgBgQXOjVgvwSbOlpH2lSQ7UA7yfzNRztePMHiyhigF3dOjEc4zKw0x2Uk1e3eoXpRoTzXHrZA5xaphsT1Kc7e+9Ysm4DMllEu7iAklU1SQErylNWUGP/XOD8nEEpCimtqGxa8BLu7Fykv8ASLXGJi0qyLUFJu1A42UQNawT4DNT3hLRlrXVy2+re0aMTwiTMKSpwoNc35GNK5MuQnI2UE1Is+5Ig19tCnb6BXEeJzEKIAAA8Jv6GKuC4lkDMHJBK1bG9HqVHYWpFfaXiDgS0pSMpDVcmgrG7EYJQlIShOYEE0AYE5coZ9heC4p6ONJovXiMzzLpzOS1eZ6wKxnF1BRQlBJIfqAOV9IKzZmRQAQEpY5gHLVsKua08owKxskFjMys5UFBifykhs1wwhcYrk0wuLukFJEk0LM4B5sa1jXMWAlzYXBhWldsJac6cylKuhRFHazPbnGpPayUtOZSSkgWpW1i/Oxj30WFPDOO2gwmaoB2BGrUbYDc7xrAABJNIB4TtHJmK+WCyj+Jg/J3vygxiSQkAVYM3884CceKugIRcmW4WYcwU5ABHps0NX29F3/WExBOZKqgC4NKdYLY7tOSGlilnNdId4ueOOLtla8ScmtWH5eISrwqB6R7nDs9RpCGha1LdRZI1FH9KxLG4ld0qIa1SH87w9f1Ol9pR/l3ypyHsxFoR8BxiYpTfMUSnnTT1gyrtalKBmSSprAjy9Ydj/qGKX3a/YnJ4OSLqOw6RCd2p+HEjEuuWBKm3cDuqP8AckW6iDkntGhQQWLq8Q/D56wTlzAoODTe1usVxy48nTJ3HJjez88cZ4DNw0zJOQUnQ6KG4OogcpEforjPCJOIl/LmpCgq24O6ToY492t7FzMGt6qlHwrb2Vsf1hcoV0WY83LUuxU+XE1pAAEXCXFMwwux6NoiRiLxBSomSKn0H+BYhKFqS/ipX94YyjusPaFWZwnIyVoyzAkLcOT3qso26jSDX+ohKQyVNZwHH/UBnTdUZGTcrNKMUpBACHL+IqCUAe59onMnquqeAbZUJp6qvFchaFpckHW9ou+xyyCW00Ou3nzhEduiaUdnuHwyV95ExUwgF3CQOlBvGmViwg5FqKEkvu7f3VI8rx5wviUtJP3HDMphbT3jPx5Kj4f9pWtHHJ+o946ls7CKdoo7Q44zWIbKFd0ixcX/AJYwNw/awoTkLLSzMXsDv56xVxOQFSislw+Vnc27pfybzhTEvnb/AANorjDkqZX43jrKnIdeLzA6JspDpDlnTRhmZ/8A2MZk/EGdkZKQ4s+8LSZ6qpLtpVqmrn39TFE1YdwCRQKsB+nIwUcSRW/FVfINHthiDmzkCtgACL+ehgTjeImaElSipWoNhWldXvGYFObvAjo19OUfFrD119YaoRT0hsMUY/bE0zMaS7E2y2ALGp84sRM7iQctASGS6iXLBRJAN31sKRXhsKVFSUh1MTozJBUS5IsHOsasOlCnKkqYBPhNWsaax5tIc99lUvFUooAtYgtRmY1Y/wA1hz7NY+YtJC2BSzFNzzI6V84VMJwsTZktACiVM5TRk7Mf+T+sP2AwyJIypVb8IoCOd/UxH5XHjR34rVF88LbvHune5HTrEsPMcOl2DDqpy56R8pPzCQkgkaKeu4iUgkMFBKAFUABFxv1jJSW2McqjRpKwo5QWUPL0jLMxCknKsg0o4FH3ijE4cX1SXFY+lyySVVmKDUNH2rZhBqgU3Vs0mcUgkAAnbaPJOGT4lVJsIomhV1M/I6xWQpTAKYjT/MLcrkGo/G7NwmAuGb26vBLh+MCUd85lDwupkhrd2A6lVz6sxAFzGvhEuXmHz3FCQHpSrGKMf31F/wC5PNJwuQW+1hCTMWsLX91KTROz7XtyjVgMF82QUzu+leitR/3GfA4ATFuEtLf+CsMBGka/iwk3yfX/AD/Jl+RKKVR/8/g4l207Iqwi3S5kqPdVsb5Vc9t4VFCP0ZxLhyJ8tUuYMyVBiPqOb1jhnabs+vCTzLVUXSr8SdD+8UThx2gsGbnp9mFEvNQabwf4NwdGQqmJ7121DQuSgrMMt3DdY6HI4BiJav6ksqDAgoGYOwfziVxlVxQXlZHFUY8XIlzgAoKlkWrSte9dj+8a5mCIkEoHhHdDMeu/OILw5TNCVAgK1UkpUORLVEEZWZHMc2id3dMz29AGSsKUCKE6PQ+tjr5wQVOykEhq1Gld4irCMtagwJe9WcB76bRix0mYgEkvmYAi21OcKSjKVWG7s08Q4fLCgouQdASwpQNzaNYSTLKSHS7hNiALh9RTlFWA+ZmMsjuirtRtn3jViUl3y+cInk4On6G48Tl2hV4zh8oWuWR8tVclcyVAMTl51ruIWDOo+1unSH7HcKSuwbpQ9OcKvFuDqkpCmDKLBVikgVDWIIdto0MHkQya6Zo+IngfH8g8z7EHvB667D6xiUvukG5b2jRPSEgM+ru1amzeUQVgjkCzZVBWvRtIrWi7L3+zPMvEEKiyZhlpJBSQ16bX0i/CpUUnKDzYUbUk6QYmOn2buE8M+YlZBIUlJKQ1FCo9jtEuGY1UlYcZtdQ7izfy0ecOnrlTku+VLhQuEpfvUsN4Np4UpOK7qCoeJKhRgdHsbmkR5J8ZNS6a0OStB3BJSwV8tKFNoACHvaL5kpCqqCksbpO+41EUJlLSe8DvalehjUlVHvGFJyTuypcJI8StA7qiTuQ7sSa8omqaVMATSmY3IfVoyImDOSSDvyb2jZLmFIURYigSK1e77RyrdPo5XFWuyE4aJctqf5SJ4PE92pChUEC3roYzTmmWdtdOvn7RNAJogBLa3Y7dYKMUeluOzXiMGojMkFSdW8QL6vHjhKiB3SE6s7WNH948k4wSnZXeJqVOfJjZogpQHiNVMSpiaPY8jB0n0Tvl7ei9GLUwAr0D/WJTMEpbZ1lLF6GMs7HKFEsBy/WsRwyyQdzuXrUQHvQVPj0HMHiCohEouAXJJISA7W1JhqzgCp9YUOC4tKHWv7oal1K2G9/J4L4WScT35h7r91ALeZMbfiZOMVFbk/8Av9jF8jFb5PSQZhc7b9mhi8OQkD5qO8g77o6H9YYo+jWe0Z0W4u0cT+H/AAz52NluHTLdZ/8AG3u0dgx8jNKWlwl0kObDmYRPhFg+7Pm7lKB5Oo/qn0h+4lKzSlpABdJDGxcQvGuMBvlS5ZP0IpXUpJzEa1r0eoiap5bKrUMDcVe8acD2VUoZgEpP4lPUilBAvFJWmcZcw5cuo8Jo94zJ45r5gr5OkUynSkBwA+mz/dggnDBSWU7fz+esYsDhsyyQTkSp2YAO36bQVKGtGT5eTjKos0MWNS20UqniUHNoom8WlkMCXNAAkmps7BmizESPmDKSw9/KK5fCkygGcsXc1PrE0OFXJuymSldJFSioGoiP2ZcxK0TQyFeG2YWHk4DxThuJTTiSgoaWB4jqevWDCwLwyUnieu2Eo8+xU4v2PQqW8oZVpFA/i5F7HnFOB7BrIBmTABqE1PqQ0OKxqYqlTSHEM/x2WMaTHbYqY/sYESlELWopSWAZPM6F+mrQspzpDBRCUvQEsMzAu2hpe9oe+Ocd+UlQJAWaJfnr0F45+W3uI1fDy5JwuYUcfLsIcNWFTAlQzO4qHYkvQdSYfMKlSEgE1Ay/tbyhJ7OSHnAUDJUoE1cpSSA2/KGjB4r8ahWpc94qNAwt+0B5itHHkhGagFkYhLG6lAV5HZ9IrlS/md5spsX5ahozomOcoBAtanrrGoSylVCQxvQe0Z6d+jv013ezzEzUUbMsdHAbcm0ejESwdfQ+28fIlomKUoKU5NaAMPYRWvBl3cJAo1CTzeONpegkndWTStFWSzXqXPlFSkIVuW+7b62i1CAAFKKXelH/AFimdjVFQSopA5DrpeOJN9hOfHrosQhKm7rUoDp0o0XTFFiEiw1oCepi6RhSQ6TmHN/YxaZKQPxnaCimndC8kk9JmCRwuYojwsWdzvt5xrxiEoYXOvJrRGbNUgggOHZVfCNzF+MwpmME3v8AtHf5YHN2k3orw2CUUJWR3SabVJ+sOWAQ0tNGYN+5hVlTVoSJa1d0Fw4ZtaHaGfhs10DnGj4Th9W4/j2Z/mOThv8AJpBj2KxExG2ZXsUPhXIbAv8AimKPoyfpDjCr8MVf/np/Ov8A5Q0mOR6Dybm/2VzITe2nDCcsxLOWffu7aWhzXCxxdzMObS3S/wCsRedm+ni6GePC5i9wuQpKyqtQxguBSKDEZuIZhHyWVubtm3FekWkNWLkgERkMuxesVYieoJcFt4Wleg6s+xcoJL7Rjw/ERNUQlylJvVlfl3HODMnAOHJ+sCsGkJDbU9KfSHpfHa36OXei9Cis0tGpCAmBX2koUSEkg3AF/wDMbl4pOVwb20PMNHPpvs82DO0nBRiUOKLTY7jUEwsTuyqwiiXVe9ByJh2yklz7ReS2j8otxeRPDGjzlqhH4T2dmoOZeUHRi/UmkN/Dpisgzs6SO8mhcFxQ/wA5RVMRlLj9oG4njMtBKSsA7CpEPeaWX0TzhbthqZg85dCwK1FqdbxBMuYMwUat3S7jqelIE4TiiVJ8Tq9C+kZOO8f+S6ArNmSx6G5fTpC4YpSlVDHkcY9h7EYxIKUrylRGwBfcCN8rFJWLOWoW1Fo5vgcUietOZWVY8KlEswFATp1NIKSOKqTMZZ6UZuYahh+Xx2gYSTQ0YliRatDTreKp8gJAHeAIpU16GISsQKEnM9Cwvt0jQuaopykOU1STQH02iJx26Lk+r6LMPisqcpdIVZW2l9I9+QsEMzbhh6gUjPLxbhz0UkseUe4bGlXdQSNhQdaQSlqmDLG07ReFoRMbMStmygksN2gpKmpbNsND+ohcErvA6guSL8+usHEzWSCjUeQG/WOJxQnJjaK5XFCpixy8qkvRm3gzwtIKqMCP7WUPe/lGfhWDLigqXrfKKu3O8HJu8anieO5LnIg8rNFPjEuUli0TSYrmGo6RJBjZSoymJ3wmnvhFp/DNPopIMO+WOWfCLiGWfNkn76AodUlj7GOrNAwdxQ3LGpsqUmBXGOH/ADEpKWzCnUQYUIzTR3S1xWFZYLJFxZ2DcWmhIxMtaSQQzRTKlklzBHEEkkL8TxkVPCdI+PzKpNJaNvG7RHEzWHOwjEVFst3irETyqY7MkW+pjThSCpwQW2rHOPBWNNsueUpBNG35UgKZglrmLUsBKi40ryEEOIzwlKibNHPuLcWzqq7aDaLfExyyE+SSiNv+vyj94wQxk9E5p0sAA0IcO4NyOYhd4Lw5Aw8yaqW6GYLKinvGwBFzygNw7jBlTCX7r94bj94vlg+LURSltD1h8SxgjmAhP4h2pFUy2LXVevIRZheLTxITNJSUlRSAxegB06xnvxcklY3nE0dp8QBLcBQWq1WAAu46NCLIxDTATVlO37wc4/xPOUP3TWm1vaF2YhlPzjW8TG4w2T5ZNyobeMYyU4UkZSUOCGICvLycC0J2Kxypq1KVc/SkG8Pw2ZMSSlJISl1AXA/E2gr7wCxknIoje/rSKcKSbQrK20eYea0HziTNY0BDCgA0vSrwvJEFeHY8pILsxgssbOQdDL2Y4mc2Um/hcajTzhomYoBaWejON9/QwpYjDiahM2WQpY8cseIMfGGuDvBXhfFxMYLosM5aqm2Po/SMvNjr5I0cc70wyvBIKyLEl9iehiUyWmXUNn0G0WSFqU6mc6E0SOTx8ZigKlKjqQGH6xC5J7HJSbr0Ys2ZamFz1veCEpeTKBlVWqd9nAiOGR3mIqSPIQc4PwQglTMHoSNOUdwYnOfxOeRkUIUzdw5ZclVCbD99otnqi3IEW9YzkuoDcx9Lig4RqR89OSk9GiZfyixEUkuoxeiHoWzgfZviv2fFyZugWyvyqoY/QktYIBFjaPzOoOD/ADpHavhj2iGJwgQo/wBST3FbsPCYRhdqizyo75DepMZ9a2NI3SQ7jeMmJktBsmQJxODQonOKp1tSFH5Ybz6w74+RnRmF2ZX0MK+I4StNRUbj67Rk+divaj+y3BOu2D/scWrfkOgAHoIkiWYtUzVjHkm9Is5Ch2r4i7IHUws8PwZnz0SwAcxy1dnOt43cYmFU1ZB19qxTwzF/KnJXsQdo2fGhwhSETfJh7tnjxKQnBy1OhB72WylCho1wYTMVNYcyHgxxaZ82YpdWNWPXflWAOMAz19t9IrxL0KyPVluASawzYXEj7KpIUrMhedKalJoxcGiSwpC9gVsWpBjAEMpCiQFDSveFqXMDkew4dAni+KzZSRUMXs4LP6RnG52d/wCecbeMyDkTydJcc3EV4LhK5khc0ZcqCxc1NrDzhkK4i56kbOzfEwiYAtRShfdWQ75CwNNbP5R52l4WqUtSWYGvVN0mo94DJSUnaG3C8eRNkiViiTlDSlgB0l6BT3SeukDJOMuSCXyVMTkc4kJ7AfzV438X4WZZcBqu2x35gwPzjKRq8PTUlaFU06YQwfFyhQUh0kWrV4Oy8bLnrdZElarqsl2o4Fn+sJzbR6J53gJYkwo5Gjo+B45MlH5c1yjRSanrSh9obsJIklUsomCYhbORSr1BAqGjiSOIqoMxAFQH8qRs4dx1aVOXbYEp83FYkl4a7SKo+S/yd8xXBwJyChLJuraCq1MKRxWZ28nJKTImTv7kzFBYfYUc+cOXZ34iy54InFMshg9g9iDWlYrwxhFtr2RZnKSSe6G6auK8MalX4R7mK502lK7NrtFpTlARrdXWKCaqLJCY0pEVS0xckQQLPza8EuynaRWBxSZn3Fd2YOR1gXFa0PQxDjlxdmzkhzVH6cweMTMSmYgukgEHlG7ES86cwjifwu7dfJUMLPV3Ce4o/dJ+hjtOGntzBi2kzIknFg58p5WIjLOkZDTwmx+kGsbhNRA8MAUq8J9jvC2q0GnZiVgpaiCpIfcUjRPloyl0pNNhtEZssyzWoNjvFWLnf01flP6RyMIfgGV/k4hxZGVStgpusZJKAVAk03MGMdhwokmwryhZXja7iJ5Y6+0rjO+wvPQnRzV+n7wv41BKrWH6QQ4bNBUApyDfp1jTxVAKjlDAggaljvHIfCWw5LktAaRMANYNSZtlJ8QNPKsARLILHSCWDVV9oLKl2cxutBXiP9QpUWD3uQ/7wvYoqlrLEhJ2PlWDJOZi9BpaM2KwmZJFj/NYHHJRezs48jOhSVhwWIjMosXiv5K5Zf3jQVBQcX1hzS9Ck2glw3tB3RKmjPKe33k80K06GkXcU4NJT35UwTEEW8KkltRyO1IAKQ1Y++0KgOG7iM5X2fLkMdw8RKHApUaveLJWI3DjYwcPFpapGUyJZUzBbEKBah7pAPmNIPk0BxTFoydY0SMO+/0i8W2NwNxt7R6ic9IK2+gKUewqcFJSgLRMVmYFmAZVHrqNoxYUEzMxsaEWd49CQ0GezHBVYiaAAQgEFatAHt1NhDOPsXz9Wdc4Ij+jLWoMAhISk75RG+Uhy5uYhL7zUYAMBsBGuWiOpC27JITGLj/GUYWQqarQd0P4lGw/m0byoJBJLAByTRm1ji3b/tb9snfLR/tINOZ38/0bePSkoqwscOboU48Ij1o9IaILo2GUTZZoRRQsY6n8NviQFNhsSWUKJUf0JjmDViqbKqFJLKFjD8eStMmzYeStH6rw89qGoMQxmC1FRHIPh78TVJAkYh1AUCrkfuI7DhsTQEVSaxS9ma04sHZsoZQzJOm3SBfFMKpCSpHfl6tdPUQ0zsGFBxAjE4ZSfCWgEqZ1u0cfx0jLmS7/ALaGEadhSFK6x2btXwqWpJmBOSYLt4VDWmhjmXFMEys4FriOyjXQUJg7C4VXisxGta7C8GVyA6mVmAF2NdC+0ZuG8VyIWlQHeASzO4d76VA9IolYhSSQk+Kp6PvC+Nj+dGLickpIVpURTJxDCHXs92UGNMwrLAIGRtFPQwrcT4CuQspVYHQ84J49bA+rctFKMZrtFi+IvpGObKKecRTLqDvCvpoepjBLXKXKYuJj0LukjmDV4EYvDZagMddusMQ4IlODlT0qdUxS0lLHu5GYvYvWBvynpcvUR5QcTjmpIFSsRmBcBwPqBEhJB5e0Nx+GijJlzkLcLQFEWYkOQ5O8AJ/C1S1MWLQ5waELIjJLwtns7c+o5wcl9nAJK1mYkKllJY5gpQUHoCNKH/yECEkW9ovWqtXjyj+TrkfS1pWRRgGBa9HduVYasH2DQpBWtRlue6GelGN4G9luzq8VNyywGFSSQKef7GOrYbAIlsP9yYNTRCeg1goRUROSbk9Cpwr4cyksuctZRolgkr+oEOGB4ekABCAhAslIYdTueZjXJwhUcyi5jfLlNBti0iEuU0XWiTAXjlHxD+IeZ5Ehwk0JqM9W8kv5nkL86QcY8nRL4jdvc74bDl0nxqH3m0/KPcwgSUN9Tub/AFMRlS9SXJNTFhTEOWblo1sWNQR//9k="/>
          <p:cNvSpPr>
            <a:spLocks noChangeAspect="1" noChangeArrowheads="1"/>
          </p:cNvSpPr>
          <p:nvPr/>
        </p:nvSpPr>
        <p:spPr bwMode="auto">
          <a:xfrm>
            <a:off x="457200" y="-266700"/>
            <a:ext cx="2286000" cy="1514475"/>
          </a:xfrm>
          <a:prstGeom prst="rect">
            <a:avLst/>
          </a:prstGeom>
          <a:noFill/>
          <a:ln w="9525">
            <a:noFill/>
            <a:miter lim="800000"/>
            <a:headEnd/>
            <a:tailEnd/>
          </a:ln>
        </p:spPr>
        <p:txBody>
          <a:bodyPr/>
          <a:lstStyle/>
          <a:p>
            <a:endParaRPr lang="en-GB">
              <a:latin typeface="Calibri" pitchFamily="34" charset="0"/>
            </a:endParaRPr>
          </a:p>
        </p:txBody>
      </p:sp>
      <p:sp>
        <p:nvSpPr>
          <p:cNvPr id="16391" name="AutoShape 10" descr="data:image/jpeg;base64,/9j/4AAQSkZJRgABAQAAAQABAAD/2wCEAAkGBhMSERUUExQWFRUWFhsYFxcWGBcXGBgXFhcVFRgYGBcXHCceGhokGRcXHy8iJCcpLCwsFx4xNTAqNSYrLCkBCQoKDgwOGg8PGiwkHyQsLCwsLCksLCwsKSwsLCwsLCwsKSwpKSwsLCwsKSwsKSwpKSwsLCwpLCkpKSwsLCwsKf/AABEIAJ8A8AMBIgACEQEDEQH/xAAcAAACAwEBAQEAAAAAAAAAAAAFBgIDBAcBAAj/xAA8EAABAgQEAwYDBwMEAwEAAAABAhEAAyExBBJBUQVhcQYiMoGRoQcTwRRCUnKx0fAjYuEVM7LxgpKiJf/EABoBAAMBAQEBAAAAAAAAAAAAAAIDBAUBAAb/xAAsEQACAgICAgEEAQIHAAAAAAAAAQIRAyESMQRBIhMyUXFhBYEUFUKRsfDx/9oADAMBAAIRAxEAPwBCSmJNEXiYjCZ9OiQj4mPHjfwbBCbMZXhAc8+UcSs5JqKtkcLwiZMGZKaGxJYE8ox4jCqQopUGUCxEPWdKQJbMAxQQDRqseUWYngCMR3l90t4k3I57wtTqVMiXlfLfQv8ABeAhSAs/epXSotEkcKSFqdNTMUxqCLsxFtPSD0rBqSPlpBowGYiw6RrWE5hmDuavo0cUm2STm3Jg7Dz5iSArMsFmp3mtXeDasJ3QbF3/AMRnnBKDmo7eKzA6XpEsJigsPLUlQzMYW3ehEyopJJATmch81A/MwL4itSDlyhwXdB71dga/4g+uZ3mG+j6RnKUqmKKGKwwc2FnfzIHlAJHo5HEG4HBmb3lkjL4SLhx9RfeCgSlmBoBoLbtGfEZ8xNq1AtYfpHxAu5bKU8q7bRx1/Y83ze2UScGhK3SXBDl6+ggpwni6sPOdZUZakgEXZqJIHLUDSM+HkoIShNgGU4rT+7T0iwcPAZgSNrvrbrB48nCXJMapLqQ5f6kDI+cAWKXAVfYP7QEl9ppn4EnoDaMchSvlJSp2SGyku1/0tEsPJST36JNCOWvtSKcnlSlJKLoTJb0M3DsV82WF5cr6X94unYZKgykhQ2UAoehcRXgsZKICUUDsAzc7bRsIjUx1KPdnLaFjiPw9wM7xYdKTvLdB/wDmntCjxb4MCpw88j+2aHH/ALo+qfOOpNHhTBOKGRzSXs/O3G+xOLwrmZJOUffR30eqbecAVoj9SkQrdoPh1hMU5yfKmfjlsK802PsecBwKI+QvZwJIj1/40N/aL4c4rCuoD50sfeRUj8ybjraFMpeA67KYtSWiMttYkuWNI9Mto8AjlnaKSkiI5I0kx4Ex3kcUQpHseARMRAy5HwDRYTMQRlcKv1F418MkBShcMXfRtjBmWsA95CidC+g22vHJPiS5c6T40Qxi5ow4IUr5jgBgQXOjVgvwSbOlpH2lSQ7UA7yfzNRztePMHiyhigF3dOjEc4zKw0x2Uk1e3eoXpRoTzXHrZA5xaphsT1Kc7e+9Ysm4DMllEu7iAklU1SQErylNWUGP/XOD8nEEpCimtqGxa8BLu7Fykv8ASLXGJi0qyLUFJu1A42UQNawT4DNT3hLRlrXVy2+re0aMTwiTMKSpwoNc35GNK5MuQnI2UE1Is+5Ig19tCnb6BXEeJzEKIAAA8Jv6GKuC4lkDMHJBK1bG9HqVHYWpFfaXiDgS0pSMpDVcmgrG7EYJQlIShOYEE0AYE5coZ9heC4p6ONJovXiMzzLpzOS1eZ6wKxnF1BRQlBJIfqAOV9IKzZmRQAQEpY5gHLVsKua08owKxskFjMys5UFBifykhs1wwhcYrk0wuLukFJEk0LM4B5sa1jXMWAlzYXBhWldsJac6cylKuhRFHazPbnGpPayUtOZSSkgWpW1i/Oxj30WFPDOO2gwmaoB2BGrUbYDc7xrAABJNIB4TtHJmK+WCyj+Jg/J3vygxiSQkAVYM3884CceKugIRcmW4WYcwU5ABHps0NX29F3/WExBOZKqgC4NKdYLY7tOSGlilnNdId4ueOOLtla8ScmtWH5eISrwqB6R7nDs9RpCGha1LdRZI1FH9KxLG4ld0qIa1SH87w9f1Ol9pR/l3ypyHsxFoR8BxiYpTfMUSnnTT1gyrtalKBmSSprAjy9Ydj/qGKX3a/YnJ4OSLqOw6RCd2p+HEjEuuWBKm3cDuqP8AckW6iDkntGhQQWLq8Q/D56wTlzAoODTe1usVxy48nTJ3HJjez88cZ4DNw0zJOQUnQ6KG4OogcpEforjPCJOIl/LmpCgq24O6ToY492t7FzMGt6qlHwrb2Vsf1hcoV0WY83LUuxU+XE1pAAEXCXFMwwux6NoiRiLxBSomSKn0H+BYhKFqS/ipX94YyjusPaFWZwnIyVoyzAkLcOT3qso26jSDX+ohKQyVNZwHH/UBnTdUZGTcrNKMUpBACHL+IqCUAe59onMnquqeAbZUJp6qvFchaFpckHW9ou+xyyCW00Ou3nzhEduiaUdnuHwyV95ExUwgF3CQOlBvGmViwg5FqKEkvu7f3VI8rx5wviUtJP3HDMphbT3jPx5Kj4f9pWtHHJ+o946ls7CKdoo7Q44zWIbKFd0ixcX/AJYwNw/awoTkLLSzMXsDv56xVxOQFSislw+Vnc27pfybzhTEvnb/AANorjDkqZX43jrKnIdeLzA6JspDpDlnTRhmZ/8A2MZk/EGdkZKQ4s+8LSZ6qpLtpVqmrn39TFE1YdwCRQKsB+nIwUcSRW/FVfINHthiDmzkCtgACL+ehgTjeImaElSipWoNhWldXvGYFObvAjo19OUfFrD119YaoRT0hsMUY/bE0zMaS7E2y2ALGp84sRM7iQctASGS6iXLBRJAN31sKRXhsKVFSUh1MTozJBUS5IsHOsasOlCnKkqYBPhNWsaax5tIc99lUvFUooAtYgtRmY1Y/wA1hz7NY+YtJC2BSzFNzzI6V84VMJwsTZktACiVM5TRk7Mf+T+sP2AwyJIypVb8IoCOd/UxH5XHjR34rVF88LbvHune5HTrEsPMcOl2DDqpy56R8pPzCQkgkaKeu4iUgkMFBKAFUABFxv1jJSW2McqjRpKwo5QWUPL0jLMxCknKsg0o4FH3ijE4cX1SXFY+lyySVVmKDUNH2rZhBqgU3Vs0mcUgkAAnbaPJOGT4lVJsIomhV1M/I6xWQpTAKYjT/MLcrkGo/G7NwmAuGb26vBLh+MCUd85lDwupkhrd2A6lVz6sxAFzGvhEuXmHz3FCQHpSrGKMf31F/wC5PNJwuQW+1hCTMWsLX91KTROz7XtyjVgMF82QUzu+leitR/3GfA4ATFuEtLf+CsMBGka/iwk3yfX/AD/Jl+RKKVR/8/g4l207Iqwi3S5kqPdVsb5Vc9t4VFCP0ZxLhyJ8tUuYMyVBiPqOb1jhnabs+vCTzLVUXSr8SdD+8UThx2gsGbnp9mFEvNQabwf4NwdGQqmJ7121DQuSgrMMt3DdY6HI4BiJav6ksqDAgoGYOwfziVxlVxQXlZHFUY8XIlzgAoKlkWrSte9dj+8a5mCIkEoHhHdDMeu/OILw5TNCVAgK1UkpUORLVEEZWZHMc2id3dMz29AGSsKUCKE6PQ+tjr5wQVOykEhq1Gld4irCMtagwJe9WcB76bRix0mYgEkvmYAi21OcKSjKVWG7s08Q4fLCgouQdASwpQNzaNYSTLKSHS7hNiALh9RTlFWA+ZmMsjuirtRtn3jViUl3y+cInk4On6G48Tl2hV4zh8oWuWR8tVclcyVAMTl51ruIWDOo+1unSH7HcKSuwbpQ9OcKvFuDqkpCmDKLBVikgVDWIIdto0MHkQya6Zo+IngfH8g8z7EHvB667D6xiUvukG5b2jRPSEgM+ru1amzeUQVgjkCzZVBWvRtIrWi7L3+zPMvEEKiyZhlpJBSQ16bX0i/CpUUnKDzYUbUk6QYmOn2buE8M+YlZBIUlJKQ1FCo9jtEuGY1UlYcZtdQ7izfy0ecOnrlTku+VLhQuEpfvUsN4Np4UpOK7qCoeJKhRgdHsbmkR5J8ZNS6a0OStB3BJSwV8tKFNoACHvaL5kpCqqCksbpO+41EUJlLSe8DvalehjUlVHvGFJyTuypcJI8StA7qiTuQ7sSa8omqaVMATSmY3IfVoyImDOSSDvyb2jZLmFIURYigSK1e77RyrdPo5XFWuyE4aJctqf5SJ4PE92pChUEC3roYzTmmWdtdOvn7RNAJogBLa3Y7dYKMUeluOzXiMGojMkFSdW8QL6vHjhKiB3SE6s7WNH948k4wSnZXeJqVOfJjZogpQHiNVMSpiaPY8jB0n0Tvl7ei9GLUwAr0D/WJTMEpbZ1lLF6GMs7HKFEsBy/WsRwyyQdzuXrUQHvQVPj0HMHiCohEouAXJJISA7W1JhqzgCp9YUOC4tKHWv7oal1K2G9/J4L4WScT35h7r91ALeZMbfiZOMVFbk/8Av9jF8jFb5PSQZhc7b9mhi8OQkD5qO8g77o6H9YYo+jWe0Z0W4u0cT+H/AAz52NluHTLdZ/8AG3u0dgx8jNKWlwl0kObDmYRPhFg+7Pm7lKB5Oo/qn0h+4lKzSlpABdJDGxcQvGuMBvlS5ZP0IpXUpJzEa1r0eoiap5bKrUMDcVe8acD2VUoZgEpP4lPUilBAvFJWmcZcw5cuo8Jo94zJ45r5gr5OkUynSkBwA+mz/dggnDBSWU7fz+esYsDhsyyQTkSp2YAO36bQVKGtGT5eTjKos0MWNS20UqniUHNoom8WlkMCXNAAkmps7BmizESPmDKSw9/KK5fCkygGcsXc1PrE0OFXJuymSldJFSioGoiP2ZcxK0TQyFeG2YWHk4DxThuJTTiSgoaWB4jqevWDCwLwyUnieu2Eo8+xU4v2PQqW8oZVpFA/i5F7HnFOB7BrIBmTABqE1PqQ0OKxqYqlTSHEM/x2WMaTHbYqY/sYESlELWopSWAZPM6F+mrQspzpDBRCUvQEsMzAu2hpe9oe+Ocd+UlQJAWaJfnr0F45+W3uI1fDy5JwuYUcfLsIcNWFTAlQzO4qHYkvQdSYfMKlSEgE1Ay/tbyhJ7OSHnAUDJUoE1cpSSA2/KGjB4r8ahWpc94qNAwt+0B5itHHkhGagFkYhLG6lAV5HZ9IrlS/md5spsX5ahozomOcoBAtanrrGoSylVCQxvQe0Z6d+jv013ezzEzUUbMsdHAbcm0ejESwdfQ+28fIlomKUoKU5NaAMPYRWvBl3cJAo1CTzeONpegkndWTStFWSzXqXPlFSkIVuW+7b62i1CAAFKKXelH/AFimdjVFQSopA5DrpeOJN9hOfHrosQhKm7rUoDp0o0XTFFiEiw1oCepi6RhSQ6TmHN/YxaZKQPxnaCimndC8kk9JmCRwuYojwsWdzvt5xrxiEoYXOvJrRGbNUgggOHZVfCNzF+MwpmME3v8AtHf5YHN2k3orw2CUUJWR3SabVJ+sOWAQ0tNGYN+5hVlTVoSJa1d0Fw4ZtaHaGfhs10DnGj4Th9W4/j2Z/mOThv8AJpBj2KxExG2ZXsUPhXIbAv8AimKPoyfpDjCr8MVf/np/Ov8A5Q0mOR6Dybm/2VzITe2nDCcsxLOWffu7aWhzXCxxdzMObS3S/wCsRedm+ni6GePC5i9wuQpKyqtQxguBSKDEZuIZhHyWVubtm3FekWkNWLkgERkMuxesVYieoJcFt4Wleg6s+xcoJL7Rjw/ERNUQlylJvVlfl3HODMnAOHJ+sCsGkJDbU9KfSHpfHa36OXei9Cis0tGpCAmBX2koUSEkg3AF/wDMbl4pOVwb20PMNHPpvs82DO0nBRiUOKLTY7jUEwsTuyqwiiXVe9ByJh2yklz7ReS2j8otxeRPDGjzlqhH4T2dmoOZeUHRi/UmkN/Dpisgzs6SO8mhcFxQ/wA5RVMRlLj9oG4njMtBKSsA7CpEPeaWX0TzhbthqZg85dCwK1FqdbxBMuYMwUat3S7jqelIE4TiiVJ8Tq9C+kZOO8f+S6ArNmSx6G5fTpC4YpSlVDHkcY9h7EYxIKUrylRGwBfcCN8rFJWLOWoW1Fo5vgcUietOZWVY8KlEswFATp1NIKSOKqTMZZ6UZuYahh+Xx2gYSTQ0YliRatDTreKp8gJAHeAIpU16GISsQKEnM9Cwvt0jQuaopykOU1STQH02iJx26Lk+r6LMPisqcpdIVZW2l9I9+QsEMzbhh6gUjPLxbhz0UkseUe4bGlXdQSNhQdaQSlqmDLG07ReFoRMbMStmygksN2gpKmpbNsND+ohcErvA6guSL8+usHEzWSCjUeQG/WOJxQnJjaK5XFCpixy8qkvRm3gzwtIKqMCP7WUPe/lGfhWDLigqXrfKKu3O8HJu8anieO5LnIg8rNFPjEuUli0TSYrmGo6RJBjZSoymJ3wmnvhFp/DNPopIMO+WOWfCLiGWfNkn76AodUlj7GOrNAwdxQ3LGpsqUmBXGOH/ADEpKWzCnUQYUIzTR3S1xWFZYLJFxZ2DcWmhIxMtaSQQzRTKlklzBHEEkkL8TxkVPCdI+PzKpNJaNvG7RHEzWHOwjEVFst3irETyqY7MkW+pjThSCpwQW2rHOPBWNNsueUpBNG35UgKZglrmLUsBKi40ryEEOIzwlKibNHPuLcWzqq7aDaLfExyyE+SSiNv+vyj94wQxk9E5p0sAA0IcO4NyOYhd4Lw5Aw8yaqW6GYLKinvGwBFzygNw7jBlTCX7r94bj94vlg+LURSltD1h8SxgjmAhP4h2pFUy2LXVevIRZheLTxITNJSUlRSAxegB06xnvxcklY3nE0dp8QBLcBQWq1WAAu46NCLIxDTATVlO37wc4/xPOUP3TWm1vaF2YhlPzjW8TG4w2T5ZNyobeMYyU4UkZSUOCGICvLycC0J2Kxypq1KVc/SkG8Pw2ZMSSlJISl1AXA/E2gr7wCxknIoje/rSKcKSbQrK20eYea0HziTNY0BDCgA0vSrwvJEFeHY8pILsxgssbOQdDL2Y4mc2Um/hcajTzhomYoBaWejON9/QwpYjDiahM2WQpY8cseIMfGGuDvBXhfFxMYLosM5aqm2Po/SMvNjr5I0cc70wyvBIKyLEl9iehiUyWmXUNn0G0WSFqU6mc6E0SOTx8ZigKlKjqQGH6xC5J7HJSbr0Ys2ZamFz1veCEpeTKBlVWqd9nAiOGR3mIqSPIQc4PwQglTMHoSNOUdwYnOfxOeRkUIUzdw5ZclVCbD99otnqi3IEW9YzkuoDcx9Lig4RqR89OSk9GiZfyixEUkuoxeiHoWzgfZviv2fFyZugWyvyqoY/QktYIBFjaPzOoOD/ADpHavhj2iGJwgQo/wBST3FbsPCYRhdqizyo75DepMZ9a2NI3SQ7jeMmJktBsmQJxODQonOKp1tSFH5Ybz6w74+RnRmF2ZX0MK+I4StNRUbj67Rk+divaj+y3BOu2D/scWrfkOgAHoIkiWYtUzVjHkm9Is5Ch2r4i7IHUws8PwZnz0SwAcxy1dnOt43cYmFU1ZB19qxTwzF/KnJXsQdo2fGhwhSETfJh7tnjxKQnBy1OhB72WylCho1wYTMVNYcyHgxxaZ82YpdWNWPXflWAOMAz19t9IrxL0KyPVluASawzYXEj7KpIUrMhedKalJoxcGiSwpC9gVsWpBjAEMpCiQFDSveFqXMDkew4dAni+KzZSRUMXs4LP6RnG52d/wCecbeMyDkTydJcc3EV4LhK5khc0ZcqCxc1NrDzhkK4i56kbOzfEwiYAtRShfdWQ75CwNNbP5R52l4WqUtSWYGvVN0mo94DJSUnaG3C8eRNkiViiTlDSlgB0l6BT3SeukDJOMuSCXyVMTkc4kJ7AfzV438X4WZZcBqu2x35gwPzjKRq8PTUlaFU06YQwfFyhQUh0kWrV4Oy8bLnrdZElarqsl2o4Fn+sJzbR6J53gJYkwo5Gjo+B45MlH5c1yjRSanrSh9obsJIklUsomCYhbORSr1BAqGjiSOIqoMxAFQH8qRs4dx1aVOXbYEp83FYkl4a7SKo+S/yd8xXBwJyChLJuraCq1MKRxWZ28nJKTImTv7kzFBYfYUc+cOXZ34iy54InFMshg9g9iDWlYrwxhFtr2RZnKSSe6G6auK8MalX4R7mK502lK7NrtFpTlARrdXWKCaqLJCY0pEVS0xckQQLPza8EuynaRWBxSZn3Fd2YOR1gXFa0PQxDjlxdmzkhzVH6cweMTMSmYgukgEHlG7ES86cwjifwu7dfJUMLPV3Ce4o/dJ+hjtOGntzBi2kzIknFg58p5WIjLOkZDTwmx+kGsbhNRA8MAUq8J9jvC2q0GnZiVgpaiCpIfcUjRPloyl0pNNhtEZssyzWoNjvFWLnf01flP6RyMIfgGV/k4hxZGVStgpusZJKAVAk03MGMdhwokmwryhZXja7iJ5Y6+0rjO+wvPQnRzV+n7wv41BKrWH6QQ4bNBUApyDfp1jTxVAKjlDAggaljvHIfCWw5LktAaRMANYNSZtlJ8QNPKsARLILHSCWDVV9oLKl2cxutBXiP9QpUWD3uQ/7wvYoqlrLEhJ2PlWDJOZi9BpaM2KwmZJFj/NYHHJRezs48jOhSVhwWIjMosXiv5K5Zf3jQVBQcX1hzS9Ck2glw3tB3RKmjPKe33k80K06GkXcU4NJT35UwTEEW8KkltRyO1IAKQ1Y++0KgOG7iM5X2fLkMdw8RKHApUaveLJWI3DjYwcPFpapGUyJZUzBbEKBah7pAPmNIPk0BxTFoydY0SMO+/0i8W2NwNxt7R6ic9IK2+gKUewqcFJSgLRMVmYFmAZVHrqNoxYUEzMxsaEWd49CQ0GezHBVYiaAAQgEFatAHt1NhDOPsXz9Wdc4Ij+jLWoMAhISk75RG+Uhy5uYhL7zUYAMBsBGuWiOpC27JITGLj/GUYWQqarQd0P4lGw/m0byoJBJLAByTRm1ji3b/tb9snfLR/tINOZ38/0bePSkoqwscOboU48Ij1o9IaILo2GUTZZoRRQsY6n8NviQFNhsSWUKJUf0JjmDViqbKqFJLKFjD8eStMmzYeStH6rw89qGoMQxmC1FRHIPh78TVJAkYh1AUCrkfuI7DhsTQEVSaxS9ma04sHZsoZQzJOm3SBfFMKpCSpHfl6tdPUQ0zsGFBxAjE4ZSfCWgEqZ1u0cfx0jLmS7/ALaGEadhSFK6x2btXwqWpJmBOSYLt4VDWmhjmXFMEys4FriOyjXQUJg7C4VXisxGta7C8GVyA6mVmAF2NdC+0ZuG8VyIWlQHeASzO4d76VA9IolYhSSQk+Kp6PvC+Nj+dGLickpIVpURTJxDCHXs92UGNMwrLAIGRtFPQwrcT4CuQspVYHQ84J49bA+rctFKMZrtFi+IvpGObKKecRTLqDvCvpoepjBLXKXKYuJj0LukjmDV4EYvDZagMddusMQ4IlODlT0qdUxS0lLHu5GYvYvWBvynpcvUR5QcTjmpIFSsRmBcBwPqBEhJB5e0Nx+GijJlzkLcLQFEWYkOQ5O8AJ/C1S1MWLQ5waELIjJLwtns7c+o5wcl9nAJK1mYkKllJY5gpQUHoCNKH/yECEkW9ovWqtXjyj+TrkfS1pWRRgGBa9HduVYasH2DQpBWtRlue6GelGN4G9luzq8VNyywGFSSQKef7GOrYbAIlsP9yYNTRCeg1goRUROSbk9Cpwr4cyksuctZRolgkr+oEOGB4ekABCAhAslIYdTueZjXJwhUcyi5jfLlNBti0iEuU0XWiTAXjlHxD+IeZ5Ehwk0JqM9W8kv5nkL86QcY8nRL4jdvc74bDl0nxqH3m0/KPcwgSUN9Tub/AFMRlS9SXJNTFhTEOWblo1sWNQR//9k="/>
          <p:cNvSpPr>
            <a:spLocks noChangeAspect="1" noChangeArrowheads="1"/>
          </p:cNvSpPr>
          <p:nvPr/>
        </p:nvSpPr>
        <p:spPr bwMode="auto">
          <a:xfrm>
            <a:off x="609600" y="-114300"/>
            <a:ext cx="2286000" cy="1514475"/>
          </a:xfrm>
          <a:prstGeom prst="rect">
            <a:avLst/>
          </a:prstGeom>
          <a:noFill/>
          <a:ln w="9525">
            <a:noFill/>
            <a:miter lim="800000"/>
            <a:headEnd/>
            <a:tailEnd/>
          </a:ln>
        </p:spPr>
        <p:txBody>
          <a:bodyPr/>
          <a:lstStyle/>
          <a:p>
            <a:endParaRPr lang="en-GB">
              <a:latin typeface="Calibri" pitchFamily="34" charset="0"/>
            </a:endParaRPr>
          </a:p>
        </p:txBody>
      </p:sp>
      <p:pic>
        <p:nvPicPr>
          <p:cNvPr id="16392" name="Picture 11"/>
          <p:cNvPicPr>
            <a:picLocks noChangeAspect="1" noChangeArrowheads="1"/>
          </p:cNvPicPr>
          <p:nvPr/>
        </p:nvPicPr>
        <p:blipFill>
          <a:blip r:embed="rId2"/>
          <a:srcRect/>
          <a:stretch>
            <a:fillRect/>
          </a:stretch>
        </p:blipFill>
        <p:spPr bwMode="auto">
          <a:xfrm rot="604840">
            <a:off x="395288" y="3213100"/>
            <a:ext cx="3805237" cy="2520950"/>
          </a:xfrm>
          <a:prstGeom prst="rect">
            <a:avLst/>
          </a:prstGeom>
          <a:noFill/>
          <a:ln w="9525">
            <a:noFill/>
            <a:miter lim="800000"/>
            <a:headEnd/>
            <a:tailEnd/>
          </a:ln>
        </p:spPr>
      </p:pic>
      <p:pic>
        <p:nvPicPr>
          <p:cNvPr id="16393" name="Picture 14" descr="C:\Users\user4\AppData\Local\Microsoft\Windows\Temporary Internet Files\Content.IE5\GNFBEZRD\157417522[1].jpg"/>
          <p:cNvPicPr>
            <a:picLocks noChangeAspect="1" noChangeArrowheads="1"/>
          </p:cNvPicPr>
          <p:nvPr/>
        </p:nvPicPr>
        <p:blipFill>
          <a:blip r:embed="rId3"/>
          <a:srcRect/>
          <a:stretch>
            <a:fillRect/>
          </a:stretch>
        </p:blipFill>
        <p:spPr bwMode="auto">
          <a:xfrm rot="-258608">
            <a:off x="4198938" y="3268663"/>
            <a:ext cx="4662487"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GB" smtClean="0"/>
              <a:t>History</a:t>
            </a:r>
          </a:p>
        </p:txBody>
      </p:sp>
      <p:sp>
        <p:nvSpPr>
          <p:cNvPr id="17410" name="Content Placeholder 2"/>
          <p:cNvSpPr>
            <a:spLocks noGrp="1"/>
          </p:cNvSpPr>
          <p:nvPr>
            <p:ph idx="1"/>
          </p:nvPr>
        </p:nvSpPr>
        <p:spPr/>
        <p:txBody>
          <a:bodyPr/>
          <a:lstStyle/>
          <a:p>
            <a:r>
              <a:rPr lang="en-GB" sz="1800" smtClean="0"/>
              <a:t>Throughout the centuries the land experienced a number of invasions. </a:t>
            </a:r>
          </a:p>
          <a:p>
            <a:r>
              <a:rPr lang="en-GB" sz="1800" smtClean="0"/>
              <a:t> Vikings arrived in the AD 800s followed by Danes, Swedes and Russians. </a:t>
            </a:r>
          </a:p>
          <a:p>
            <a:r>
              <a:rPr lang="en-GB" sz="1800" smtClean="0"/>
              <a:t>The Estonians were able to withstand most of the invasions until the 1200s. At that time German crusader knights, aided by the Danes, conquered the area. They wanted to convert the Estonians to Christianity. Denmark took control of northern Estonia, and Germany ruled southern Estonia as well as Latvia. </a:t>
            </a:r>
          </a:p>
          <a:p>
            <a:r>
              <a:rPr lang="en-GB" sz="1800" smtClean="0"/>
              <a:t>In 1346 the Danes sold their n land to Germany. The Estonians lived as peasants under the control of German landowners. In the 1500s German power declined in Estonian. The land was divided again, this time between Sweden and Poland. By 1629 Sweden had won all Estonian lands. </a:t>
            </a:r>
          </a:p>
        </p:txBody>
      </p:sp>
      <p:pic>
        <p:nvPicPr>
          <p:cNvPr id="17411" name="Picture 2" descr="http://c.suite101.com/files/styles/article_full/public/000/168/000168640.jpg"/>
          <p:cNvPicPr>
            <a:picLocks noChangeAspect="1" noChangeArrowheads="1"/>
          </p:cNvPicPr>
          <p:nvPr/>
        </p:nvPicPr>
        <p:blipFill>
          <a:blip r:embed="rId2"/>
          <a:srcRect/>
          <a:stretch>
            <a:fillRect/>
          </a:stretch>
        </p:blipFill>
        <p:spPr bwMode="auto">
          <a:xfrm>
            <a:off x="5364163" y="4389438"/>
            <a:ext cx="3325812" cy="21240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250825" y="349250"/>
            <a:ext cx="8229600" cy="1143000"/>
          </a:xfrm>
        </p:spPr>
        <p:txBody>
          <a:bodyPr/>
          <a:lstStyle/>
          <a:p>
            <a:r>
              <a:rPr lang="en-GB" smtClean="0"/>
              <a:t>The Town Hall</a:t>
            </a:r>
          </a:p>
        </p:txBody>
      </p:sp>
      <p:sp>
        <p:nvSpPr>
          <p:cNvPr id="18434" name="Content Placeholder 2"/>
          <p:cNvSpPr>
            <a:spLocks noGrp="1"/>
          </p:cNvSpPr>
          <p:nvPr>
            <p:ph idx="1"/>
          </p:nvPr>
        </p:nvSpPr>
        <p:spPr>
          <a:xfrm>
            <a:off x="457200" y="1600200"/>
            <a:ext cx="3538538" cy="4525963"/>
          </a:xfrm>
        </p:spPr>
        <p:txBody>
          <a:bodyPr/>
          <a:lstStyle/>
          <a:p>
            <a:r>
              <a:rPr lang="en-GB" sz="2400" smtClean="0"/>
              <a:t>This Town Hall was built is thought to date from the early 13</a:t>
            </a:r>
            <a:r>
              <a:rPr lang="en-GB" sz="2400" baseline="30000" smtClean="0"/>
              <a:t>th</a:t>
            </a:r>
            <a:r>
              <a:rPr lang="en-GB" sz="2400" smtClean="0"/>
              <a:t> century.</a:t>
            </a:r>
          </a:p>
          <a:p>
            <a:r>
              <a:rPr lang="en-GB" sz="2400" smtClean="0"/>
              <a:t> Its Gothic architecture has been well preserved. </a:t>
            </a:r>
          </a:p>
          <a:p>
            <a:r>
              <a:rPr lang="en-GB" sz="2400" smtClean="0"/>
              <a:t>It is currently open to the public and is some times used for receptions</a:t>
            </a:r>
          </a:p>
        </p:txBody>
      </p:sp>
      <p:pic>
        <p:nvPicPr>
          <p:cNvPr id="18435" name="Picture 2"/>
          <p:cNvPicPr>
            <a:picLocks noChangeAspect="1" noChangeArrowheads="1"/>
          </p:cNvPicPr>
          <p:nvPr/>
        </p:nvPicPr>
        <p:blipFill>
          <a:blip r:embed="rId2"/>
          <a:srcRect/>
          <a:stretch>
            <a:fillRect/>
          </a:stretch>
        </p:blipFill>
        <p:spPr bwMode="auto">
          <a:xfrm>
            <a:off x="4284663" y="1933575"/>
            <a:ext cx="4318000" cy="3817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GB" smtClean="0"/>
              <a:t>Did you know ?</a:t>
            </a:r>
          </a:p>
        </p:txBody>
      </p:sp>
      <p:sp>
        <p:nvSpPr>
          <p:cNvPr id="19458" name="Content Placeholder 2"/>
          <p:cNvSpPr>
            <a:spLocks noGrp="1"/>
          </p:cNvSpPr>
          <p:nvPr>
            <p:ph idx="1"/>
          </p:nvPr>
        </p:nvSpPr>
        <p:spPr>
          <a:xfrm>
            <a:off x="457200" y="1557338"/>
            <a:ext cx="4762500" cy="4568825"/>
          </a:xfrm>
        </p:spPr>
        <p:txBody>
          <a:bodyPr/>
          <a:lstStyle/>
          <a:p>
            <a:r>
              <a:rPr lang="en-GB" sz="2000" smtClean="0"/>
              <a:t>Did you know 1999 saw the signing of an agreement of cultural exchanges between Ireland and Estonia. This has resulted in exchange visits of theatre, musical and dance groups from both countries.</a:t>
            </a:r>
          </a:p>
          <a:p>
            <a:r>
              <a:rPr lang="en-GB" sz="2000" smtClean="0"/>
              <a:t>Did you know about half of Estonia is related to the people of Finland. The Estonian language is a lot like Finnish. Russians make up more than one quarter of Estonia as well.</a:t>
            </a:r>
          </a:p>
          <a:p>
            <a:r>
              <a:rPr lang="en-GB" sz="2000" smtClean="0"/>
              <a:t>Humans may have lived in Estonia from as far back as 7500 BC. That’s about 9513 years ago.</a:t>
            </a:r>
          </a:p>
        </p:txBody>
      </p:sp>
      <p:pic>
        <p:nvPicPr>
          <p:cNvPr id="19459" name="Picture 3"/>
          <p:cNvPicPr>
            <a:picLocks noChangeAspect="1" noChangeArrowheads="1"/>
          </p:cNvPicPr>
          <p:nvPr/>
        </p:nvPicPr>
        <p:blipFill>
          <a:blip r:embed="rId2"/>
          <a:srcRect/>
          <a:stretch>
            <a:fillRect/>
          </a:stretch>
        </p:blipFill>
        <p:spPr bwMode="auto">
          <a:xfrm>
            <a:off x="6156325" y="4581525"/>
            <a:ext cx="2733675" cy="1676400"/>
          </a:xfrm>
          <a:prstGeom prst="rect">
            <a:avLst/>
          </a:prstGeom>
          <a:noFill/>
          <a:ln w="9525">
            <a:noFill/>
            <a:miter lim="800000"/>
            <a:headEnd/>
            <a:tailEnd/>
          </a:ln>
        </p:spPr>
      </p:pic>
      <p:pic>
        <p:nvPicPr>
          <p:cNvPr id="19460" name="Picture 4"/>
          <p:cNvPicPr>
            <a:picLocks noChangeAspect="1" noChangeArrowheads="1"/>
          </p:cNvPicPr>
          <p:nvPr/>
        </p:nvPicPr>
        <p:blipFill>
          <a:blip r:embed="rId3"/>
          <a:srcRect/>
          <a:stretch>
            <a:fillRect/>
          </a:stretch>
        </p:blipFill>
        <p:spPr bwMode="auto">
          <a:xfrm>
            <a:off x="5240338" y="2533650"/>
            <a:ext cx="2667000" cy="1714500"/>
          </a:xfrm>
          <a:prstGeom prst="rect">
            <a:avLst/>
          </a:prstGeom>
          <a:noFill/>
          <a:ln w="9525">
            <a:noFill/>
            <a:miter lim="800000"/>
            <a:headEnd/>
            <a:tailEnd/>
          </a:ln>
        </p:spPr>
      </p:pic>
      <p:sp>
        <p:nvSpPr>
          <p:cNvPr id="4" name="Music"/>
          <p:cNvSpPr>
            <a:spLocks noEditPoints="1" noChangeArrowheads="1"/>
          </p:cNvSpPr>
          <p:nvPr/>
        </p:nvSpPr>
        <p:spPr bwMode="auto">
          <a:xfrm>
            <a:off x="6804025" y="1341438"/>
            <a:ext cx="1809750" cy="1809750"/>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GB">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GB" smtClean="0"/>
              <a:t>Estonian race cars</a:t>
            </a:r>
          </a:p>
        </p:txBody>
      </p:sp>
      <p:sp>
        <p:nvSpPr>
          <p:cNvPr id="20482" name="Content Placeholder 2"/>
          <p:cNvSpPr>
            <a:spLocks noGrp="1"/>
          </p:cNvSpPr>
          <p:nvPr>
            <p:ph idx="1"/>
          </p:nvPr>
        </p:nvSpPr>
        <p:spPr>
          <a:xfrm>
            <a:off x="395288" y="2781300"/>
            <a:ext cx="4978400" cy="3344863"/>
          </a:xfrm>
        </p:spPr>
        <p:txBody>
          <a:bodyPr/>
          <a:lstStyle/>
          <a:p>
            <a:r>
              <a:rPr lang="en-GB" sz="2400" smtClean="0"/>
              <a:t>Estonian race cars look pretty cool and some time I would like to see a race in Estonia.</a:t>
            </a:r>
          </a:p>
          <a:p>
            <a:r>
              <a:rPr lang="en-GB" sz="2400" smtClean="0"/>
              <a:t>From most of the cars I saw I think they are al red.</a:t>
            </a:r>
          </a:p>
        </p:txBody>
      </p:sp>
      <p:pic>
        <p:nvPicPr>
          <p:cNvPr id="20483" name="Picture 2"/>
          <p:cNvPicPr>
            <a:picLocks noChangeAspect="1" noChangeArrowheads="1"/>
          </p:cNvPicPr>
          <p:nvPr/>
        </p:nvPicPr>
        <p:blipFill>
          <a:blip r:embed="rId2"/>
          <a:srcRect/>
          <a:stretch>
            <a:fillRect/>
          </a:stretch>
        </p:blipFill>
        <p:spPr bwMode="auto">
          <a:xfrm rot="375092">
            <a:off x="5862638" y="1657350"/>
            <a:ext cx="2581275" cy="1771650"/>
          </a:xfrm>
          <a:prstGeom prst="rect">
            <a:avLst/>
          </a:prstGeom>
          <a:noFill/>
          <a:ln w="9525">
            <a:noFill/>
            <a:miter lim="800000"/>
            <a:headEnd/>
            <a:tailEnd/>
          </a:ln>
        </p:spPr>
      </p:pic>
      <p:pic>
        <p:nvPicPr>
          <p:cNvPr id="20484" name="Picture 3"/>
          <p:cNvPicPr>
            <a:picLocks noChangeAspect="1" noChangeArrowheads="1"/>
          </p:cNvPicPr>
          <p:nvPr/>
        </p:nvPicPr>
        <p:blipFill>
          <a:blip r:embed="rId3"/>
          <a:srcRect/>
          <a:stretch>
            <a:fillRect/>
          </a:stretch>
        </p:blipFill>
        <p:spPr bwMode="auto">
          <a:xfrm rot="-167324">
            <a:off x="5884863" y="4643438"/>
            <a:ext cx="2619375"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274638"/>
            <a:ext cx="5267325" cy="1143000"/>
          </a:xfrm>
        </p:spPr>
        <p:txBody>
          <a:bodyPr/>
          <a:lstStyle/>
          <a:p>
            <a:r>
              <a:rPr lang="en-GB" smtClean="0"/>
              <a:t>Estonian sport</a:t>
            </a:r>
          </a:p>
        </p:txBody>
      </p:sp>
      <p:sp>
        <p:nvSpPr>
          <p:cNvPr id="21506" name="Content Placeholder 2"/>
          <p:cNvSpPr>
            <a:spLocks noGrp="1"/>
          </p:cNvSpPr>
          <p:nvPr>
            <p:ph idx="1"/>
          </p:nvPr>
        </p:nvSpPr>
        <p:spPr>
          <a:xfrm>
            <a:off x="457200" y="1557338"/>
            <a:ext cx="3970338" cy="4568825"/>
          </a:xfrm>
        </p:spPr>
        <p:txBody>
          <a:bodyPr/>
          <a:lstStyle/>
          <a:p>
            <a:r>
              <a:rPr lang="en-GB" sz="2400" smtClean="0"/>
              <a:t>There is a lot of Estonian sport like ice skating, skiing, soccer and a lot more.</a:t>
            </a:r>
          </a:p>
          <a:p>
            <a:r>
              <a:rPr lang="en-GB" sz="2400" smtClean="0"/>
              <a:t>The Estonian  football league system is a series of interconnected leagues for club football Estonia. Reserve teams play in the same league pyramid as their feeder clubs. </a:t>
            </a:r>
          </a:p>
        </p:txBody>
      </p:sp>
      <p:pic>
        <p:nvPicPr>
          <p:cNvPr id="21507" name="Picture 2"/>
          <p:cNvPicPr>
            <a:picLocks noChangeAspect="1" noChangeArrowheads="1"/>
          </p:cNvPicPr>
          <p:nvPr/>
        </p:nvPicPr>
        <p:blipFill>
          <a:blip r:embed="rId2"/>
          <a:srcRect/>
          <a:stretch>
            <a:fillRect/>
          </a:stretch>
        </p:blipFill>
        <p:spPr bwMode="auto">
          <a:xfrm rot="436988">
            <a:off x="5840413" y="639763"/>
            <a:ext cx="2995612" cy="2898775"/>
          </a:xfrm>
          <a:prstGeom prst="rect">
            <a:avLst/>
          </a:prstGeom>
          <a:noFill/>
          <a:ln w="9525">
            <a:noFill/>
            <a:miter lim="800000"/>
            <a:headEnd/>
            <a:tailEnd/>
          </a:ln>
        </p:spPr>
      </p:pic>
      <p:pic>
        <p:nvPicPr>
          <p:cNvPr id="21508" name="Picture 3"/>
          <p:cNvPicPr>
            <a:picLocks noChangeAspect="1" noChangeArrowheads="1"/>
          </p:cNvPicPr>
          <p:nvPr/>
        </p:nvPicPr>
        <p:blipFill>
          <a:blip r:embed="rId3"/>
          <a:srcRect/>
          <a:stretch>
            <a:fillRect/>
          </a:stretch>
        </p:blipFill>
        <p:spPr bwMode="auto">
          <a:xfrm rot="192260">
            <a:off x="4651375" y="3343275"/>
            <a:ext cx="3816350" cy="27606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p:nvPr>
        </p:nvSpPr>
        <p:spPr>
          <a:xfrm>
            <a:off x="685800" y="260350"/>
            <a:ext cx="7772400" cy="1655763"/>
          </a:xfrm>
        </p:spPr>
        <p:txBody>
          <a:bodyPr/>
          <a:lstStyle/>
          <a:p>
            <a:r>
              <a:rPr lang="en-GB" smtClean="0"/>
              <a:t>Maps of Estonia</a:t>
            </a:r>
          </a:p>
        </p:txBody>
      </p:sp>
      <p:sp>
        <p:nvSpPr>
          <p:cNvPr id="3" name="Subtitle 2"/>
          <p:cNvSpPr>
            <a:spLocks noGrp="1"/>
          </p:cNvSpPr>
          <p:nvPr>
            <p:ph type="subTitle" idx="1"/>
          </p:nvPr>
        </p:nvSpPr>
        <p:spPr>
          <a:xfrm>
            <a:off x="4716463" y="4724400"/>
            <a:ext cx="4303712" cy="1873250"/>
          </a:xfrm>
        </p:spPr>
        <p:txBody>
          <a:bodyPr>
            <a:normAutofit/>
          </a:bodyPr>
          <a:lstStyle/>
          <a:p>
            <a:r>
              <a:rPr lang="en-GB" sz="2000" smtClean="0">
                <a:solidFill>
                  <a:srgbClr val="898989"/>
                </a:solidFill>
              </a:rPr>
              <a:t>Distance from Estonia to Ireland is 1233 kilometres.  Approximate flight duration time from Estonia to Ireland is two hours  forty five minutes.</a:t>
            </a:r>
          </a:p>
        </p:txBody>
      </p:sp>
      <p:pic>
        <p:nvPicPr>
          <p:cNvPr id="22531" name="Picture 2"/>
          <p:cNvPicPr>
            <a:picLocks noChangeAspect="1" noChangeArrowheads="1"/>
          </p:cNvPicPr>
          <p:nvPr/>
        </p:nvPicPr>
        <p:blipFill>
          <a:blip r:embed="rId2"/>
          <a:srcRect/>
          <a:stretch>
            <a:fillRect/>
          </a:stretch>
        </p:blipFill>
        <p:spPr bwMode="auto">
          <a:xfrm>
            <a:off x="5076825" y="1773238"/>
            <a:ext cx="3943350" cy="2951162"/>
          </a:xfrm>
          <a:prstGeom prst="rect">
            <a:avLst/>
          </a:prstGeom>
          <a:noFill/>
          <a:ln w="9525">
            <a:noFill/>
            <a:miter lim="800000"/>
            <a:headEnd/>
            <a:tailEnd/>
          </a:ln>
        </p:spPr>
      </p:pic>
      <p:pic>
        <p:nvPicPr>
          <p:cNvPr id="22532" name="Picture 3"/>
          <p:cNvPicPr>
            <a:picLocks noChangeAspect="1" noChangeArrowheads="1"/>
          </p:cNvPicPr>
          <p:nvPr/>
        </p:nvPicPr>
        <p:blipFill>
          <a:blip r:embed="rId3"/>
          <a:srcRect/>
          <a:stretch>
            <a:fillRect/>
          </a:stretch>
        </p:blipFill>
        <p:spPr bwMode="auto">
          <a:xfrm>
            <a:off x="323850" y="1484313"/>
            <a:ext cx="2808288" cy="2457450"/>
          </a:xfrm>
          <a:prstGeom prst="rect">
            <a:avLst/>
          </a:prstGeom>
          <a:noFill/>
          <a:ln w="9525">
            <a:noFill/>
            <a:miter lim="800000"/>
            <a:headEnd/>
            <a:tailEnd/>
          </a:ln>
        </p:spPr>
      </p:pic>
      <p:pic>
        <p:nvPicPr>
          <p:cNvPr id="22533" name="Picture 4"/>
          <p:cNvPicPr>
            <a:picLocks noChangeAspect="1" noChangeArrowheads="1"/>
          </p:cNvPicPr>
          <p:nvPr/>
        </p:nvPicPr>
        <p:blipFill>
          <a:blip r:embed="rId4"/>
          <a:srcRect/>
          <a:stretch>
            <a:fillRect/>
          </a:stretch>
        </p:blipFill>
        <p:spPr bwMode="auto">
          <a:xfrm>
            <a:off x="1258888" y="3860800"/>
            <a:ext cx="3384550" cy="22733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95288" y="269875"/>
            <a:ext cx="8229600" cy="1143000"/>
          </a:xfrm>
        </p:spPr>
        <p:txBody>
          <a:bodyPr/>
          <a:lstStyle/>
          <a:p>
            <a:r>
              <a:rPr lang="en-GB" smtClean="0"/>
              <a:t>Landscape of Estonia</a:t>
            </a:r>
          </a:p>
        </p:txBody>
      </p:sp>
      <p:sp>
        <p:nvSpPr>
          <p:cNvPr id="23554" name="Content Placeholder 2"/>
          <p:cNvSpPr>
            <a:spLocks noGrp="1"/>
          </p:cNvSpPr>
          <p:nvPr>
            <p:ph idx="1"/>
          </p:nvPr>
        </p:nvSpPr>
        <p:spPr>
          <a:xfrm>
            <a:off x="457200" y="1628775"/>
            <a:ext cx="3609975" cy="4497388"/>
          </a:xfrm>
        </p:spPr>
        <p:txBody>
          <a:bodyPr/>
          <a:lstStyle/>
          <a:p>
            <a:r>
              <a:rPr lang="en-GB" sz="2000" smtClean="0"/>
              <a:t>Estonia is a very nice country I would like to see.</a:t>
            </a:r>
          </a:p>
          <a:p>
            <a:r>
              <a:rPr lang="en-GB" sz="2000" smtClean="0"/>
              <a:t>For such a small country, the diversity of Estonia’s landscape is unique in Europe. </a:t>
            </a:r>
          </a:p>
          <a:p>
            <a:r>
              <a:rPr lang="en-GB" sz="2000" smtClean="0"/>
              <a:t>It’s a place where sea meets land, bogs alternative with forest’s, meadows rivers, lakes and heritage landscapes. </a:t>
            </a:r>
          </a:p>
          <a:p>
            <a:r>
              <a:rPr lang="en-GB" sz="2000" smtClean="0"/>
              <a:t>All this provides different habitats for birds and animals.   </a:t>
            </a:r>
          </a:p>
        </p:txBody>
      </p:sp>
      <p:pic>
        <p:nvPicPr>
          <p:cNvPr id="23555" name="Picture 2"/>
          <p:cNvPicPr>
            <a:picLocks noChangeAspect="1" noChangeArrowheads="1"/>
          </p:cNvPicPr>
          <p:nvPr/>
        </p:nvPicPr>
        <p:blipFill>
          <a:blip r:embed="rId2"/>
          <a:srcRect/>
          <a:stretch>
            <a:fillRect/>
          </a:stretch>
        </p:blipFill>
        <p:spPr bwMode="auto">
          <a:xfrm>
            <a:off x="5489575" y="1247775"/>
            <a:ext cx="2827338" cy="2181225"/>
          </a:xfrm>
          <a:prstGeom prst="rect">
            <a:avLst/>
          </a:prstGeom>
          <a:noFill/>
          <a:ln w="9525">
            <a:noFill/>
            <a:miter lim="800000"/>
            <a:headEnd/>
            <a:tailEnd/>
          </a:ln>
        </p:spPr>
      </p:pic>
      <p:pic>
        <p:nvPicPr>
          <p:cNvPr id="23556" name="Picture 3"/>
          <p:cNvPicPr>
            <a:picLocks noChangeAspect="1" noChangeArrowheads="1"/>
          </p:cNvPicPr>
          <p:nvPr/>
        </p:nvPicPr>
        <p:blipFill>
          <a:blip r:embed="rId3"/>
          <a:srcRect/>
          <a:stretch>
            <a:fillRect/>
          </a:stretch>
        </p:blipFill>
        <p:spPr bwMode="auto">
          <a:xfrm>
            <a:off x="4859338" y="3573463"/>
            <a:ext cx="4187825" cy="26479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431</TotalTime>
  <Words>644</Words>
  <Application>Microsoft Office PowerPoint</Application>
  <PresentationFormat>On-screen Show (4:3)</PresentationFormat>
  <Paragraphs>36</Paragraphs>
  <Slides>12</Slides>
  <Notes>1</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12</vt:i4>
      </vt:variant>
    </vt:vector>
  </HeadingPairs>
  <TitlesOfParts>
    <vt:vector size="15" baseType="lpstr">
      <vt:lpstr>Calibri</vt:lpstr>
      <vt:lpstr>Arial</vt:lpstr>
      <vt:lpstr>Office Theme</vt:lpstr>
      <vt:lpstr>     ESTONIA</vt:lpstr>
      <vt:lpstr>ESTONIA’S FOOD</vt:lpstr>
      <vt:lpstr>History</vt:lpstr>
      <vt:lpstr>The Town Hall</vt:lpstr>
      <vt:lpstr>Did you know ?</vt:lpstr>
      <vt:lpstr>Estonian race cars</vt:lpstr>
      <vt:lpstr>Estonian sport</vt:lpstr>
      <vt:lpstr>Maps of Estonia</vt:lpstr>
      <vt:lpstr>Landscape of Estonia</vt:lpstr>
      <vt:lpstr>Myths and legends</vt:lpstr>
      <vt:lpstr>What Estonia is famous for</vt:lpstr>
      <vt:lpstr>Images of Estonia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ESTONIA</dc:title>
  <dc:creator>user4</dc:creator>
  <cp:lastModifiedBy>ADMIN</cp:lastModifiedBy>
  <cp:revision>29</cp:revision>
  <dcterms:created xsi:type="dcterms:W3CDTF">2013-01-13T13:19:36Z</dcterms:created>
  <dcterms:modified xsi:type="dcterms:W3CDTF">2013-03-09T23:08:32Z</dcterms:modified>
</cp:coreProperties>
</file>