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61" r:id="rId4"/>
    <p:sldId id="263" r:id="rId5"/>
    <p:sldId id="258" r:id="rId6"/>
    <p:sldId id="262" r:id="rId7"/>
    <p:sldId id="260" r:id="rId8"/>
    <p:sldId id="259" r:id="rId9"/>
    <p:sldId id="264"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216" y="79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17"/>
          <p:cNvCxnSpPr/>
          <p:nvPr/>
        </p:nvCxnSpPr>
        <p:spPr>
          <a:xfrm>
            <a:off x="0" y="2925763"/>
            <a:ext cx="9144000" cy="15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ctangle 12"/>
          <p:cNvSpPr/>
          <p:nvPr/>
        </p:nvSpPr>
        <p:spPr>
          <a:xfrm>
            <a:off x="2514600" y="2362200"/>
            <a:ext cx="4114800" cy="1127125"/>
          </a:xfrm>
          <a:prstGeom prst="rect">
            <a:avLst/>
          </a:prstGeom>
          <a:solidFill>
            <a:schemeClr val="tx1"/>
          </a:solidFill>
          <a:ln w="76200" cmpd="thinThick">
            <a:solidFill>
              <a:schemeClr val="tx1"/>
            </a:solidFill>
            <a:miter lim="800000"/>
          </a:ln>
        </p:spPr>
        <p:txBody>
          <a:bodyPr anchor="ctr">
            <a:normAutofit/>
          </a:bodyPr>
          <a:lstStyle/>
          <a:p>
            <a:pPr algn="ctr" fontAlgn="auto">
              <a:spcBef>
                <a:spcPts val="400"/>
              </a:spcBef>
              <a:spcAft>
                <a:spcPts val="0"/>
              </a:spcAft>
              <a:defRPr/>
            </a:pPr>
            <a:endParaRPr lang="en-US" b="1" cap="all">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7" name="Date Placeholder 10"/>
          <p:cNvSpPr>
            <a:spLocks noGrp="1"/>
          </p:cNvSpPr>
          <p:nvPr>
            <p:ph type="dt" sz="half" idx="10"/>
          </p:nvPr>
        </p:nvSpPr>
        <p:spPr bwMode="black"/>
        <p:txBody>
          <a:bodyPr/>
          <a:lstStyle>
            <a:lvl1pPr>
              <a:defRPr/>
            </a:lvl1pPr>
          </a:lstStyle>
          <a:p>
            <a:pPr>
              <a:defRPr/>
            </a:pPr>
            <a:fld id="{1F721EF9-9373-45D1-BA15-279068787FE5}" type="datetimeFigureOut">
              <a:rPr lang="en-GB"/>
              <a:pPr>
                <a:defRPr/>
              </a:pPr>
              <a:t>09/03/2013</a:t>
            </a:fld>
            <a:endParaRPr lang="en-GB"/>
          </a:p>
        </p:txBody>
      </p:sp>
      <p:sp>
        <p:nvSpPr>
          <p:cNvPr id="8" name="Slide Number Placeholder 16"/>
          <p:cNvSpPr>
            <a:spLocks noGrp="1"/>
          </p:cNvSpPr>
          <p:nvPr>
            <p:ph type="sldNum" sz="quarter" idx="11"/>
          </p:nvPr>
        </p:nvSpPr>
        <p:spPr/>
        <p:txBody>
          <a:bodyPr/>
          <a:lstStyle>
            <a:lvl1pPr>
              <a:defRPr/>
            </a:lvl1pPr>
          </a:lstStyle>
          <a:p>
            <a:pPr>
              <a:defRPr/>
            </a:pPr>
            <a:fld id="{E8CB8ABF-6C0A-4A47-9F64-C4606E22E4C6}" type="slidenum">
              <a:rPr lang="en-GB"/>
              <a:pPr>
                <a:defRPr/>
              </a:pPr>
              <a:t>‹#›</a:t>
            </a:fld>
            <a:endParaRPr lang="en-GB"/>
          </a:p>
        </p:txBody>
      </p:sp>
      <p:sp>
        <p:nvSpPr>
          <p:cNvPr id="9" name="Footer Placeholder 18"/>
          <p:cNvSpPr>
            <a:spLocks noGrp="1"/>
          </p:cNvSpPr>
          <p:nvPr>
            <p:ph type="ftr" sz="quarter" idx="12"/>
          </p:nvPr>
        </p:nvSpPr>
        <p:spPr/>
        <p:txBody>
          <a:bodyPr/>
          <a:lstStyle>
            <a:lvl1pPr>
              <a:defRPr/>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D8CBB1-ED49-426D-835C-09DCC3367B6C}" type="datetimeFigureOut">
              <a:rPr lang="en-GB"/>
              <a:pPr>
                <a:defRPr/>
              </a:pPr>
              <a:t>09/03/2013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01CD6641-491E-475F-8579-A4BAB0D51384}"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8"/>
          <p:cNvCxnSpPr/>
          <p:nvPr/>
        </p:nvCxnSpPr>
        <p:spPr>
          <a:xfrm rot="5400000">
            <a:off x="4267201" y="3429000"/>
            <a:ext cx="6858000" cy="3175"/>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6"/>
          <p:cNvSpPr/>
          <p:nvPr/>
        </p:nvSpPr>
        <p:spPr bwMode="hidden">
          <a:xfrm>
            <a:off x="0" y="0"/>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defRPr/>
            </a:lvl1pPr>
          </a:lstStyle>
          <a:p>
            <a:pPr>
              <a:defRPr/>
            </a:pPr>
            <a:fld id="{23519B96-FA3B-4D6C-9478-24152B47B88B}" type="datetimeFigureOut">
              <a:rPr lang="en-GB"/>
              <a:pPr>
                <a:defRPr/>
              </a:pPr>
              <a:t>09/03/2013</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20566C0C-9C7F-4F6F-AC56-512F7EEE2FC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4"/>
          </p:nvPr>
        </p:nvSpPr>
        <p:spPr/>
        <p:txBody>
          <a:bodyPr/>
          <a:lstStyle>
            <a:lvl1pPr>
              <a:defRPr/>
            </a:lvl1pPr>
          </a:lstStyle>
          <a:p>
            <a:pPr>
              <a:defRPr/>
            </a:pPr>
            <a:fld id="{D72AFF35-335B-453E-BB07-AFB9993FC8A4}" type="datetimeFigureOut">
              <a:rPr lang="en-GB"/>
              <a:pPr>
                <a:defRPr/>
              </a:pPr>
              <a:t>09/03/2013</a:t>
            </a:fld>
            <a:endParaRPr lang="en-GB"/>
          </a:p>
        </p:txBody>
      </p:sp>
      <p:sp>
        <p:nvSpPr>
          <p:cNvPr id="5" name="Footer Placeholder 4"/>
          <p:cNvSpPr>
            <a:spLocks noGrp="1"/>
          </p:cNvSpPr>
          <p:nvPr>
            <p:ph type="ftr" sz="quarter" idx="15"/>
          </p:nvPr>
        </p:nvSpPr>
        <p:spPr/>
        <p:txBody>
          <a:bodyPr/>
          <a:lstStyle>
            <a:lvl1pPr>
              <a:defRPr/>
            </a:lvl1pPr>
          </a:lstStyle>
          <a:p>
            <a:pPr>
              <a:defRPr/>
            </a:pPr>
            <a:endParaRPr lang="en-GB"/>
          </a:p>
        </p:txBody>
      </p:sp>
      <p:sp>
        <p:nvSpPr>
          <p:cNvPr id="6" name="Slide Number Placeholder 5"/>
          <p:cNvSpPr>
            <a:spLocks noGrp="1"/>
          </p:cNvSpPr>
          <p:nvPr>
            <p:ph type="sldNum" sz="quarter" idx="16"/>
          </p:nvPr>
        </p:nvSpPr>
        <p:spPr>
          <a:ln/>
        </p:spPr>
        <p:txBody>
          <a:bodyPr/>
          <a:lstStyle>
            <a:lvl1pPr>
              <a:defRPr/>
            </a:lvl1pPr>
          </a:lstStyle>
          <a:p>
            <a:pPr>
              <a:defRPr/>
            </a:pPr>
            <a:fld id="{90902711-8B7F-442D-B8D4-3339A0CE279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7"/>
          <p:cNvSpPr/>
          <p:nvPr/>
        </p:nvSpPr>
        <p:spPr>
          <a:xfrm>
            <a:off x="0" y="3922713"/>
            <a:ext cx="9144000" cy="293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10"/>
          <p:cNvCxnSpPr/>
          <p:nvPr/>
        </p:nvCxnSpPr>
        <p:spPr>
          <a:xfrm>
            <a:off x="0" y="3921125"/>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11"/>
          <p:cNvSpPr/>
          <p:nvPr/>
        </p:nvSpPr>
        <p:spPr>
          <a:xfrm>
            <a:off x="2514600" y="3368675"/>
            <a:ext cx="4114800" cy="1127125"/>
          </a:xfrm>
          <a:prstGeom prst="rect">
            <a:avLst/>
          </a:prstGeom>
          <a:solidFill>
            <a:schemeClr val="tx1"/>
          </a:solidFill>
          <a:ln w="76200" cmpd="thinThick">
            <a:solidFill>
              <a:schemeClr val="tx1"/>
            </a:solidFill>
            <a:miter lim="800000"/>
          </a:ln>
        </p:spPr>
        <p:txBody>
          <a:bodyPr anchor="ctr">
            <a:normAutofit/>
          </a:bodyPr>
          <a:lstStyle/>
          <a:p>
            <a:pPr algn="ctr" fontAlgn="auto">
              <a:spcBef>
                <a:spcPts val="400"/>
              </a:spcBef>
              <a:spcAft>
                <a:spcPts val="0"/>
              </a:spcAft>
              <a:defRPr/>
            </a:pPr>
            <a:endParaRPr lang="en-US" b="1" cap="all">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bIns="0" anchor="b"/>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12"/>
          <p:cNvSpPr>
            <a:spLocks noGrp="1"/>
          </p:cNvSpPr>
          <p:nvPr>
            <p:ph type="dt" sz="half" idx="10"/>
          </p:nvPr>
        </p:nvSpPr>
        <p:spPr/>
        <p:txBody>
          <a:bodyPr/>
          <a:lstStyle>
            <a:lvl1pPr>
              <a:defRPr/>
            </a:lvl1pPr>
          </a:lstStyle>
          <a:p>
            <a:pPr>
              <a:defRPr/>
            </a:pPr>
            <a:fld id="{7F8DAB34-45F9-4491-9811-5DFD28BF2E8A}" type="datetimeFigureOut">
              <a:rPr lang="en-GB"/>
              <a:pPr>
                <a:defRPr/>
              </a:pPr>
              <a:t>09/03/2013</a:t>
            </a:fld>
            <a:endParaRPr lang="en-GB"/>
          </a:p>
        </p:txBody>
      </p:sp>
      <p:sp>
        <p:nvSpPr>
          <p:cNvPr id="8" name="Slide Number Placeholder 13"/>
          <p:cNvSpPr>
            <a:spLocks noGrp="1"/>
          </p:cNvSpPr>
          <p:nvPr>
            <p:ph type="sldNum" sz="quarter" idx="11"/>
          </p:nvPr>
        </p:nvSpPr>
        <p:spPr/>
        <p:txBody>
          <a:bodyPr/>
          <a:lstStyle>
            <a:lvl1pPr>
              <a:defRPr/>
            </a:lvl1pPr>
          </a:lstStyle>
          <a:p>
            <a:pPr>
              <a:defRPr/>
            </a:pPr>
            <a:fld id="{63B40FB7-3B51-429A-B0DF-FC61C58130AC}" type="slidenum">
              <a:rPr lang="en-GB"/>
              <a:pPr>
                <a:defRPr/>
              </a:pPr>
              <a:t>‹#›</a:t>
            </a:fld>
            <a:endParaRPr lang="en-GB"/>
          </a:p>
        </p:txBody>
      </p:sp>
      <p:sp>
        <p:nvSpPr>
          <p:cNvPr id="11" name="Footer Placeholder 14"/>
          <p:cNvSpPr>
            <a:spLocks noGrp="1"/>
          </p:cNvSpPr>
          <p:nvPr>
            <p:ph type="ftr" sz="quarter" idx="12"/>
          </p:nvPr>
        </p:nvSpPr>
        <p:spPr/>
        <p:txBody>
          <a:bodyPr/>
          <a:lstStyle>
            <a:lvl1pPr>
              <a:defRPr/>
            </a:lvl1pPr>
          </a:lstStyle>
          <a:p>
            <a:pPr>
              <a:defRPr/>
            </a:pPr>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5"/>
          </p:nvPr>
        </p:nvSpPr>
        <p:spPr/>
        <p:txBody>
          <a:bodyPr/>
          <a:lstStyle>
            <a:lvl1pPr>
              <a:defRPr/>
            </a:lvl1pPr>
          </a:lstStyle>
          <a:p>
            <a:pPr>
              <a:defRPr/>
            </a:pPr>
            <a:fld id="{2828A074-8ED2-48D4-A89D-9C2259B12B0D}" type="datetimeFigureOut">
              <a:rPr lang="en-GB"/>
              <a:pPr>
                <a:defRPr/>
              </a:pPr>
              <a:t>09/03/2013</a:t>
            </a:fld>
            <a:endParaRPr lang="en-GB"/>
          </a:p>
        </p:txBody>
      </p:sp>
      <p:sp>
        <p:nvSpPr>
          <p:cNvPr id="6" name="Footer Placeholder 4"/>
          <p:cNvSpPr>
            <a:spLocks noGrp="1"/>
          </p:cNvSpPr>
          <p:nvPr>
            <p:ph type="ftr" sz="quarter" idx="16"/>
          </p:nvPr>
        </p:nvSpPr>
        <p:spPr/>
        <p:txBody>
          <a:bodyPr/>
          <a:lstStyle>
            <a:lvl1pPr>
              <a:defRPr/>
            </a:lvl1pPr>
          </a:lstStyle>
          <a:p>
            <a:pPr>
              <a:defRPr/>
            </a:pPr>
            <a:endParaRPr lang="en-GB"/>
          </a:p>
        </p:txBody>
      </p:sp>
      <p:sp>
        <p:nvSpPr>
          <p:cNvPr id="7" name="Slide Number Placeholder 5"/>
          <p:cNvSpPr>
            <a:spLocks noGrp="1"/>
          </p:cNvSpPr>
          <p:nvPr>
            <p:ph type="sldNum" sz="quarter" idx="17"/>
          </p:nvPr>
        </p:nvSpPr>
        <p:spPr>
          <a:ln/>
        </p:spPr>
        <p:txBody>
          <a:bodyPr/>
          <a:lstStyle>
            <a:lvl1pPr>
              <a:defRPr/>
            </a:lvl1pPr>
          </a:lstStyle>
          <a:p>
            <a:pPr>
              <a:defRPr/>
            </a:pPr>
            <a:fld id="{FB47F24E-9F54-4031-81A5-8DC558C1D8B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itle 17"/>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6"/>
          </p:nvPr>
        </p:nvSpPr>
        <p:spPr/>
        <p:txBody>
          <a:bodyPr/>
          <a:lstStyle>
            <a:lvl1pPr>
              <a:defRPr/>
            </a:lvl1pPr>
          </a:lstStyle>
          <a:p>
            <a:pPr>
              <a:defRPr/>
            </a:pPr>
            <a:fld id="{9D1F06D3-3A26-4B21-ABF1-3C0BCF611733}" type="datetimeFigureOut">
              <a:rPr lang="en-GB"/>
              <a:pPr>
                <a:defRPr/>
              </a:pPr>
              <a:t>09/03/2013</a:t>
            </a:fld>
            <a:endParaRPr lang="en-GB"/>
          </a:p>
        </p:txBody>
      </p:sp>
      <p:sp>
        <p:nvSpPr>
          <p:cNvPr id="8" name="Footer Placeholder 4"/>
          <p:cNvSpPr>
            <a:spLocks noGrp="1"/>
          </p:cNvSpPr>
          <p:nvPr>
            <p:ph type="ftr" sz="quarter" idx="17"/>
          </p:nvPr>
        </p:nvSpPr>
        <p:spPr/>
        <p:txBody>
          <a:bodyPr/>
          <a:lstStyle>
            <a:lvl1pPr>
              <a:defRPr/>
            </a:lvl1pPr>
          </a:lstStyle>
          <a:p>
            <a:pPr>
              <a:defRPr/>
            </a:pPr>
            <a:endParaRPr lang="en-GB"/>
          </a:p>
        </p:txBody>
      </p:sp>
      <p:sp>
        <p:nvSpPr>
          <p:cNvPr id="9" name="Slide Number Placeholder 5"/>
          <p:cNvSpPr>
            <a:spLocks noGrp="1"/>
          </p:cNvSpPr>
          <p:nvPr>
            <p:ph type="sldNum" sz="quarter" idx="18"/>
          </p:nvPr>
        </p:nvSpPr>
        <p:spPr>
          <a:ln/>
        </p:spPr>
        <p:txBody>
          <a:bodyPr/>
          <a:lstStyle>
            <a:lvl1pPr>
              <a:defRPr/>
            </a:lvl1pPr>
          </a:lstStyle>
          <a:p>
            <a:pPr>
              <a:defRPr/>
            </a:pPr>
            <a:fld id="{B48E7EA8-D465-4576-BBB8-1A8DC6A5803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2621A80-2BAA-4F24-A828-DE46557A74B2}" type="datetimeFigureOut">
              <a:rPr lang="en-GB"/>
              <a:pPr>
                <a:defRPr/>
              </a:pPr>
              <a:t>09/03/2013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a:ln/>
        </p:spPr>
        <p:txBody>
          <a:bodyPr/>
          <a:lstStyle>
            <a:lvl1pPr>
              <a:defRPr/>
            </a:lvl1pPr>
          </a:lstStyle>
          <a:p>
            <a:pPr>
              <a:defRPr/>
            </a:pPr>
            <a:fld id="{0960885D-045F-426C-9EB8-455A54DBE84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D8C43375-9AAC-4ABB-8E56-239CECC1A401}" type="datetimeFigureOut">
              <a:rPr lang="en-GB"/>
              <a:pPr>
                <a:defRPr/>
              </a:pPr>
              <a:t>09/03/2013</a:t>
            </a:fld>
            <a:endParaRPr lang="en-GB"/>
          </a:p>
        </p:txBody>
      </p:sp>
      <p:sp>
        <p:nvSpPr>
          <p:cNvPr id="3" name="Slide Number Placeholder 7"/>
          <p:cNvSpPr>
            <a:spLocks noGrp="1"/>
          </p:cNvSpPr>
          <p:nvPr>
            <p:ph type="sldNum" sz="quarter" idx="11"/>
          </p:nvPr>
        </p:nvSpPr>
        <p:spPr/>
        <p:txBody>
          <a:bodyPr/>
          <a:lstStyle>
            <a:lvl1pPr>
              <a:defRPr/>
            </a:lvl1pPr>
          </a:lstStyle>
          <a:p>
            <a:pPr>
              <a:defRPr/>
            </a:pPr>
            <a:fld id="{C4CACD89-6809-4D50-9DF7-BC6DB1BF9F7D}" type="slidenum">
              <a:rPr lang="en-GB"/>
              <a:pPr>
                <a:defRPr/>
              </a:pPr>
              <a:t>‹#›</a:t>
            </a:fld>
            <a:endParaRPr lang="en-GB"/>
          </a:p>
        </p:txBody>
      </p:sp>
      <p:sp>
        <p:nvSpPr>
          <p:cNvPr id="4" name="Footer Placeholder 8"/>
          <p:cNvSpPr>
            <a:spLocks noGrp="1"/>
          </p:cNvSpPr>
          <p:nvPr>
            <p:ph type="ftr" sz="quarter" idx="12"/>
          </p:nvPr>
        </p:nvSpPr>
        <p:spPr/>
        <p:txBody>
          <a:bodyPr/>
          <a:lstStyle>
            <a:lvl1pPr>
              <a:defRPr/>
            </a:lvl1pP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tIns="0" anchor="ct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5"/>
          </p:nvPr>
        </p:nvSpPr>
        <p:spPr/>
        <p:txBody>
          <a:bodyPr/>
          <a:lstStyle>
            <a:lvl1pPr>
              <a:defRPr/>
            </a:lvl1pPr>
          </a:lstStyle>
          <a:p>
            <a:pPr>
              <a:defRPr/>
            </a:pPr>
            <a:fld id="{BBB93B11-AEFD-43FF-98FF-5072C31BD674}" type="datetimeFigureOut">
              <a:rPr lang="en-GB"/>
              <a:pPr>
                <a:defRPr/>
              </a:pPr>
              <a:t>09/03/2013</a:t>
            </a:fld>
            <a:endParaRPr lang="en-GB"/>
          </a:p>
        </p:txBody>
      </p:sp>
      <p:sp>
        <p:nvSpPr>
          <p:cNvPr id="6" name="Footer Placeholder 4"/>
          <p:cNvSpPr>
            <a:spLocks noGrp="1"/>
          </p:cNvSpPr>
          <p:nvPr>
            <p:ph type="ftr" sz="quarter" idx="16"/>
          </p:nvPr>
        </p:nvSpPr>
        <p:spPr/>
        <p:txBody>
          <a:bodyPr/>
          <a:lstStyle>
            <a:lvl1pPr>
              <a:defRPr/>
            </a:lvl1pPr>
          </a:lstStyle>
          <a:p>
            <a:pPr>
              <a:defRPr/>
            </a:pPr>
            <a:endParaRPr lang="en-GB"/>
          </a:p>
        </p:txBody>
      </p:sp>
      <p:sp>
        <p:nvSpPr>
          <p:cNvPr id="7" name="Slide Number Placeholder 5"/>
          <p:cNvSpPr>
            <a:spLocks noGrp="1"/>
          </p:cNvSpPr>
          <p:nvPr>
            <p:ph type="sldNum" sz="quarter" idx="17"/>
          </p:nvPr>
        </p:nvSpPr>
        <p:spPr>
          <a:ln/>
        </p:spPr>
        <p:txBody>
          <a:bodyPr/>
          <a:lstStyle>
            <a:lvl1pPr>
              <a:defRPr/>
            </a:lvl1pPr>
          </a:lstStyle>
          <a:p>
            <a:pPr>
              <a:defRPr/>
            </a:pPr>
            <a:fld id="{354C0D51-28A9-444C-A8D8-2621A081FBB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anchor="ctr" anchorCtr="0"/>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5" name="Text Placeholder 24"/>
          <p:cNvSpPr>
            <a:spLocks noGrp="1"/>
          </p:cNvSpPr>
          <p:nvPr>
            <p:ph type="body" sz="quarter" idx="13"/>
          </p:nvPr>
        </p:nvSpPr>
        <p:spPr>
          <a:xfrm>
            <a:off x="1737360" y="5516880"/>
            <a:ext cx="5669280" cy="548640"/>
          </a:xfrm>
        </p:spPr>
        <p:txBody>
          <a:bodyPr tIns="0" bIns="0" anchor="ctr" anchorCtr="0"/>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5" name="Date Placeholder 3"/>
          <p:cNvSpPr>
            <a:spLocks noGrp="1"/>
          </p:cNvSpPr>
          <p:nvPr>
            <p:ph type="dt" sz="half" idx="14"/>
          </p:nvPr>
        </p:nvSpPr>
        <p:spPr/>
        <p:txBody>
          <a:bodyPr/>
          <a:lstStyle>
            <a:lvl1pPr>
              <a:defRPr/>
            </a:lvl1pPr>
          </a:lstStyle>
          <a:p>
            <a:pPr>
              <a:defRPr/>
            </a:pPr>
            <a:fld id="{423ED208-A600-43E2-86A6-8DE6627E37F6}" type="datetimeFigureOut">
              <a:rPr lang="en-GB"/>
              <a:pPr>
                <a:defRPr/>
              </a:pPr>
              <a:t>09/03/2013</a:t>
            </a:fld>
            <a:endParaRPr lang="en-GB"/>
          </a:p>
        </p:txBody>
      </p:sp>
      <p:sp>
        <p:nvSpPr>
          <p:cNvPr id="6" name="Footer Placeholder 4"/>
          <p:cNvSpPr>
            <a:spLocks noGrp="1"/>
          </p:cNvSpPr>
          <p:nvPr>
            <p:ph type="ftr" sz="quarter" idx="15"/>
          </p:nvPr>
        </p:nvSpPr>
        <p:spPr/>
        <p:txBody>
          <a:bodyPr/>
          <a:lstStyle>
            <a:lvl1pPr>
              <a:defRPr/>
            </a:lvl1pPr>
          </a:lstStyle>
          <a:p>
            <a:pPr>
              <a:defRPr/>
            </a:pPr>
            <a:endParaRPr lang="en-GB"/>
          </a:p>
        </p:txBody>
      </p:sp>
      <p:sp>
        <p:nvSpPr>
          <p:cNvPr id="7" name="Slide Number Placeholder 5"/>
          <p:cNvSpPr>
            <a:spLocks noGrp="1"/>
          </p:cNvSpPr>
          <p:nvPr>
            <p:ph type="sldNum" sz="quarter" idx="16"/>
          </p:nvPr>
        </p:nvSpPr>
        <p:spPr>
          <a:ln/>
        </p:spPr>
        <p:txBody>
          <a:bodyPr/>
          <a:lstStyle>
            <a:lvl1pPr>
              <a:defRPr/>
            </a:lvl1pPr>
          </a:lstStyle>
          <a:p>
            <a:pPr>
              <a:defRPr/>
            </a:pPr>
            <a:fld id="{9EC57077-CBA7-4ADA-A52E-FE382DB0012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6675"/>
            <a:ext cx="9144000" cy="552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457200" y="2019300"/>
            <a:ext cx="8229600" cy="41179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050"/>
            <a:ext cx="3181350" cy="292100"/>
          </a:xfrm>
          <a:prstGeom prst="rect">
            <a:avLst/>
          </a:prstGeom>
        </p:spPr>
        <p:txBody>
          <a:bodyPr vert="horz" lIns="91440" tIns="45720" rIns="91440" bIns="45720" rtlCol="0" anchor="ctr">
            <a:noAutofit/>
          </a:bodyPr>
          <a:lstStyle>
            <a:lvl1pPr algn="ctr" fontAlgn="auto">
              <a:spcBef>
                <a:spcPts val="0"/>
              </a:spcBef>
              <a:spcAft>
                <a:spcPts val="0"/>
              </a:spcAft>
              <a:defRPr sz="1200" b="0" cap="all" spc="300" baseline="0" smtClean="0">
                <a:solidFill>
                  <a:schemeClr val="tx1"/>
                </a:solidFill>
                <a:latin typeface="+mn-lt"/>
              </a:defRPr>
            </a:lvl1pPr>
          </a:lstStyle>
          <a:p>
            <a:pPr>
              <a:defRPr/>
            </a:pPr>
            <a:fld id="{AF380B26-0641-4210-BD51-C33F41BF6C22}" type="datetimeFigureOut">
              <a:rPr lang="en-GB"/>
              <a:pPr>
                <a:defRPr/>
              </a:pPr>
              <a:t>09/03/2013</a:t>
            </a:fld>
            <a:endParaRPr lang="en-GB"/>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fontAlgn="auto">
              <a:spcBef>
                <a:spcPts val="0"/>
              </a:spcBef>
              <a:spcAft>
                <a:spcPts val="0"/>
              </a:spcAft>
              <a:defRPr sz="1100" b="0" cap="all" spc="300" baseline="0">
                <a:solidFill>
                  <a:schemeClr val="tx1"/>
                </a:solidFill>
                <a:latin typeface="+mn-lt"/>
              </a:defRPr>
            </a:lvl1pPr>
          </a:lstStyle>
          <a:p>
            <a:pPr>
              <a:defRPr/>
            </a:pPr>
            <a:endParaRPr lang="en-GB"/>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fontAlgn="auto">
              <a:spcBef>
                <a:spcPts val="0"/>
              </a:spcBef>
              <a:spcAft>
                <a:spcPts val="0"/>
              </a:spcAft>
              <a:defRPr sz="1200" b="1" smtClean="0">
                <a:solidFill>
                  <a:schemeClr val="tx1"/>
                </a:solidFill>
                <a:latin typeface="+mn-lt"/>
              </a:defRPr>
            </a:lvl1pPr>
          </a:lstStyle>
          <a:p>
            <a:pPr>
              <a:defRPr/>
            </a:pPr>
            <a:fld id="{E954B871-CA74-4406-8840-E653D67AB719}" type="slidenum">
              <a:rPr lang="en-GB"/>
              <a:pPr>
                <a:defRPr/>
              </a:pPr>
              <a:t>‹#›</a:t>
            </a:fld>
            <a:endParaRPr lang="en-GB"/>
          </a:p>
        </p:txBody>
      </p:sp>
      <p:cxnSp>
        <p:nvCxnSpPr>
          <p:cNvPr id="10" name="Straight Connector 9"/>
          <p:cNvCxnSpPr/>
          <p:nvPr/>
        </p:nvCxnSpPr>
        <p:spPr>
          <a:xfrm>
            <a:off x="0" y="1331913"/>
            <a:ext cx="9144000" cy="1587"/>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4725"/>
            <a:ext cx="4114800" cy="701675"/>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804" r:id="rId1"/>
    <p:sldLayoutId id="2147483803" r:id="rId2"/>
    <p:sldLayoutId id="2147483805" r:id="rId3"/>
    <p:sldLayoutId id="2147483802" r:id="rId4"/>
    <p:sldLayoutId id="2147483801" r:id="rId5"/>
    <p:sldLayoutId id="2147483800" r:id="rId6"/>
    <p:sldLayoutId id="2147483806" r:id="rId7"/>
    <p:sldLayoutId id="2147483799" r:id="rId8"/>
    <p:sldLayoutId id="2147483798" r:id="rId9"/>
    <p:sldLayoutId id="2147483797" r:id="rId10"/>
    <p:sldLayoutId id="2147483807" r:id="rId11"/>
  </p:sldLayoutIdLst>
  <p:txStyles>
    <p:titleStyle>
      <a:lvl1pPr algn="ctr" rtl="0" fontAlgn="base">
        <a:spcBef>
          <a:spcPts val="400"/>
        </a:spcBef>
        <a:spcAft>
          <a:spcPct val="0"/>
        </a:spcAft>
        <a:defRPr b="1" kern="1200" cap="all">
          <a:solidFill>
            <a:srgbClr val="404040"/>
          </a:solidFill>
          <a:latin typeface="+mj-lt"/>
          <a:ea typeface="Tunga" pitchFamily="2"/>
          <a:cs typeface="Tunga" pitchFamily="2"/>
        </a:defRPr>
      </a:lvl1pPr>
      <a:lvl2pPr algn="ctr" rtl="0" fontAlgn="base">
        <a:spcBef>
          <a:spcPts val="400"/>
        </a:spcBef>
        <a:spcAft>
          <a:spcPct val="0"/>
        </a:spcAft>
        <a:defRPr b="1">
          <a:solidFill>
            <a:srgbClr val="404040"/>
          </a:solidFill>
          <a:latin typeface="Garamond" pitchFamily="18" charset="0"/>
          <a:ea typeface="Tunga" pitchFamily="2"/>
          <a:cs typeface="Tunga" pitchFamily="2"/>
        </a:defRPr>
      </a:lvl2pPr>
      <a:lvl3pPr algn="ctr" rtl="0" fontAlgn="base">
        <a:spcBef>
          <a:spcPts val="400"/>
        </a:spcBef>
        <a:spcAft>
          <a:spcPct val="0"/>
        </a:spcAft>
        <a:defRPr b="1">
          <a:solidFill>
            <a:srgbClr val="404040"/>
          </a:solidFill>
          <a:latin typeface="Garamond" pitchFamily="18" charset="0"/>
          <a:ea typeface="Tunga" pitchFamily="2"/>
          <a:cs typeface="Tunga" pitchFamily="2"/>
        </a:defRPr>
      </a:lvl3pPr>
      <a:lvl4pPr algn="ctr" rtl="0" fontAlgn="base">
        <a:spcBef>
          <a:spcPts val="400"/>
        </a:spcBef>
        <a:spcAft>
          <a:spcPct val="0"/>
        </a:spcAft>
        <a:defRPr b="1">
          <a:solidFill>
            <a:srgbClr val="404040"/>
          </a:solidFill>
          <a:latin typeface="Garamond" pitchFamily="18" charset="0"/>
          <a:ea typeface="Tunga" pitchFamily="2"/>
          <a:cs typeface="Tunga" pitchFamily="2"/>
        </a:defRPr>
      </a:lvl4pPr>
      <a:lvl5pPr algn="ctr" rtl="0" fontAlgn="base">
        <a:spcBef>
          <a:spcPts val="400"/>
        </a:spcBef>
        <a:spcAft>
          <a:spcPct val="0"/>
        </a:spcAft>
        <a:defRPr b="1">
          <a:solidFill>
            <a:srgbClr val="404040"/>
          </a:solidFill>
          <a:latin typeface="Garamond" pitchFamily="18" charset="0"/>
          <a:ea typeface="Tunga" pitchFamily="2"/>
          <a:cs typeface="Tunga" pitchFamily="2"/>
        </a:defRPr>
      </a:lvl5pPr>
      <a:lvl6pPr marL="457200" algn="ctr" rtl="0" fontAlgn="base">
        <a:spcBef>
          <a:spcPts val="400"/>
        </a:spcBef>
        <a:spcAft>
          <a:spcPct val="0"/>
        </a:spcAft>
        <a:defRPr b="1">
          <a:solidFill>
            <a:srgbClr val="404040"/>
          </a:solidFill>
          <a:latin typeface="Garamond" pitchFamily="18" charset="0"/>
          <a:ea typeface="Tunga" pitchFamily="2"/>
          <a:cs typeface="Tunga" pitchFamily="2"/>
        </a:defRPr>
      </a:lvl6pPr>
      <a:lvl7pPr marL="914400" algn="ctr" rtl="0" fontAlgn="base">
        <a:spcBef>
          <a:spcPts val="400"/>
        </a:spcBef>
        <a:spcAft>
          <a:spcPct val="0"/>
        </a:spcAft>
        <a:defRPr b="1">
          <a:solidFill>
            <a:srgbClr val="404040"/>
          </a:solidFill>
          <a:latin typeface="Garamond" pitchFamily="18" charset="0"/>
          <a:ea typeface="Tunga" pitchFamily="2"/>
          <a:cs typeface="Tunga" pitchFamily="2"/>
        </a:defRPr>
      </a:lvl7pPr>
      <a:lvl8pPr marL="1371600" algn="ctr" rtl="0" fontAlgn="base">
        <a:spcBef>
          <a:spcPts val="400"/>
        </a:spcBef>
        <a:spcAft>
          <a:spcPct val="0"/>
        </a:spcAft>
        <a:defRPr b="1">
          <a:solidFill>
            <a:srgbClr val="404040"/>
          </a:solidFill>
          <a:latin typeface="Garamond" pitchFamily="18" charset="0"/>
          <a:ea typeface="Tunga" pitchFamily="2"/>
          <a:cs typeface="Tunga" pitchFamily="2"/>
        </a:defRPr>
      </a:lvl8pPr>
      <a:lvl9pPr marL="1828800" algn="ctr" rtl="0" fontAlgn="base">
        <a:spcBef>
          <a:spcPts val="400"/>
        </a:spcBef>
        <a:spcAft>
          <a:spcPct val="0"/>
        </a:spcAft>
        <a:defRPr b="1">
          <a:solidFill>
            <a:srgbClr val="404040"/>
          </a:solidFill>
          <a:latin typeface="Garamond" pitchFamily="18" charset="0"/>
          <a:ea typeface="Tunga" pitchFamily="2"/>
          <a:cs typeface="Tunga" pitchFamily="2"/>
        </a:defRPr>
      </a:lvl9pPr>
    </p:titleStyle>
    <p:bodyStyle>
      <a:lvl1pPr algn="ctr" rtl="0" fontAlgn="base">
        <a:spcBef>
          <a:spcPts val="600"/>
        </a:spcBef>
        <a:spcAft>
          <a:spcPct val="0"/>
        </a:spcAft>
        <a:buClr>
          <a:schemeClr val="accent1"/>
        </a:buClr>
        <a:defRPr sz="2000" kern="1200" spc="30">
          <a:solidFill>
            <a:schemeClr val="tx1"/>
          </a:solidFill>
          <a:latin typeface="+mn-lt"/>
          <a:ea typeface="+mn-ea"/>
          <a:cs typeface="Tahoma" pitchFamily="34" charset="0"/>
        </a:defRPr>
      </a:lvl1pPr>
      <a:lvl2pPr algn="ctr" rtl="0" fontAlgn="base">
        <a:spcBef>
          <a:spcPts val="1200"/>
        </a:spcBef>
        <a:spcAft>
          <a:spcPct val="0"/>
        </a:spcAft>
        <a:buClr>
          <a:schemeClr val="accent1"/>
        </a:buClr>
        <a:defRPr kern="1200">
          <a:solidFill>
            <a:schemeClr val="tx2"/>
          </a:solidFill>
          <a:latin typeface="+mn-lt"/>
          <a:ea typeface="+mn-ea"/>
          <a:cs typeface="Tahoma" pitchFamily="34" charset="0"/>
        </a:defRPr>
      </a:lvl2pPr>
      <a:lvl3pPr algn="ctr" rtl="0" fontAlgn="base">
        <a:spcBef>
          <a:spcPts val="1200"/>
        </a:spcBef>
        <a:spcAft>
          <a:spcPct val="0"/>
        </a:spcAft>
        <a:buClr>
          <a:schemeClr val="accent1"/>
        </a:buClr>
        <a:defRPr sz="1600" kern="1200">
          <a:solidFill>
            <a:schemeClr val="tx1"/>
          </a:solidFill>
          <a:latin typeface="+mn-lt"/>
          <a:ea typeface="+mn-ea"/>
          <a:cs typeface="Tahoma" pitchFamily="34" charset="0"/>
        </a:defRPr>
      </a:lvl3pPr>
      <a:lvl4pPr algn="ctr" rtl="0" fontAlgn="base">
        <a:spcBef>
          <a:spcPts val="1200"/>
        </a:spcBef>
        <a:spcAft>
          <a:spcPct val="0"/>
        </a:spcAft>
        <a:buClr>
          <a:schemeClr val="accent1"/>
        </a:buClr>
        <a:defRPr sz="1400" kern="1200">
          <a:solidFill>
            <a:schemeClr val="tx2"/>
          </a:solidFill>
          <a:latin typeface="+mn-lt"/>
          <a:ea typeface="+mn-ea"/>
          <a:cs typeface="Tahoma" pitchFamily="34" charset="0"/>
        </a:defRPr>
      </a:lvl4pPr>
      <a:lvl5pPr algn="ctr" rtl="0" fontAlgn="base">
        <a:spcBef>
          <a:spcPts val="1200"/>
        </a:spcBef>
        <a:spcAft>
          <a:spcPct val="0"/>
        </a:spcAft>
        <a:buClr>
          <a:schemeClr val="accent1"/>
        </a:buClr>
        <a:defRPr sz="1400" kern="120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ubtitle 2"/>
          <p:cNvSpPr>
            <a:spLocks noGrp="1"/>
          </p:cNvSpPr>
          <p:nvPr>
            <p:ph type="subTitle" idx="1"/>
          </p:nvPr>
        </p:nvSpPr>
        <p:spPr bwMode="auto">
          <a:xfrm>
            <a:off x="107950" y="28575"/>
            <a:ext cx="3095625" cy="4824413"/>
          </a:xfrm>
        </p:spPr>
        <p:txBody>
          <a:bodyPr wrap="square" numCol="1" anchorCtr="0" compatLnSpc="1">
            <a:prstTxWarp prst="textNoShape">
              <a:avLst/>
            </a:prstTxWarp>
          </a:bodyPr>
          <a:lstStyle/>
          <a:p>
            <a:r>
              <a:rPr lang="en-GB" sz="1800" smtClean="0">
                <a:solidFill>
                  <a:schemeClr val="tx1"/>
                </a:solidFill>
              </a:rPr>
              <a:t>Capital city: Valletta</a:t>
            </a:r>
          </a:p>
          <a:p>
            <a:r>
              <a:rPr lang="en-GB" sz="1800" smtClean="0">
                <a:solidFill>
                  <a:schemeClr val="tx1"/>
                </a:solidFill>
              </a:rPr>
              <a:t>Population:0.4million</a:t>
            </a:r>
          </a:p>
          <a:p>
            <a:r>
              <a:rPr lang="en-GB" sz="1800" smtClean="0">
                <a:solidFill>
                  <a:schemeClr val="tx1"/>
                </a:solidFill>
              </a:rPr>
              <a:t>Languages : Maltese , English</a:t>
            </a:r>
          </a:p>
          <a:p>
            <a:r>
              <a:rPr lang="en-GB" sz="1800" smtClean="0">
                <a:solidFill>
                  <a:schemeClr val="tx1"/>
                </a:solidFill>
              </a:rPr>
              <a:t>Size: 316 km sq</a:t>
            </a:r>
          </a:p>
          <a:p>
            <a:r>
              <a:rPr lang="en-GB" sz="1800" smtClean="0">
                <a:solidFill>
                  <a:schemeClr val="tx1"/>
                </a:solidFill>
              </a:rPr>
              <a:t>National day: 8</a:t>
            </a:r>
            <a:r>
              <a:rPr lang="en-GB" sz="1800" baseline="30000" smtClean="0">
                <a:solidFill>
                  <a:schemeClr val="tx1"/>
                </a:solidFill>
              </a:rPr>
              <a:t>th</a:t>
            </a:r>
            <a:r>
              <a:rPr lang="en-GB" sz="1800" smtClean="0">
                <a:solidFill>
                  <a:schemeClr val="tx1"/>
                </a:solidFill>
              </a:rPr>
              <a:t> September</a:t>
            </a:r>
          </a:p>
          <a:p>
            <a:endParaRPr lang="en-GB" smtClean="0">
              <a:solidFill>
                <a:srgbClr val="7030A0"/>
              </a:solidFill>
            </a:endParaRPr>
          </a:p>
        </p:txBody>
      </p:sp>
      <p:sp>
        <p:nvSpPr>
          <p:cNvPr id="2" name="Title 1"/>
          <p:cNvSpPr>
            <a:spLocks noGrp="1"/>
          </p:cNvSpPr>
          <p:nvPr>
            <p:ph type="title"/>
          </p:nvPr>
        </p:nvSpPr>
        <p:spPr>
          <a:xfrm>
            <a:off x="2565400" y="2397125"/>
            <a:ext cx="4013200" cy="1103313"/>
          </a:xfrm>
        </p:spPr>
        <p:txBody>
          <a:bodyPr/>
          <a:lstStyle/>
          <a:p>
            <a:pPr fontAlgn="auto">
              <a:spcAft>
                <a:spcPts val="0"/>
              </a:spcAft>
              <a:defRPr/>
            </a:pPr>
            <a:endParaRPr lang="en-GB" dirty="0">
              <a:solidFill>
                <a:schemeClr val="bg1">
                  <a:lumMod val="75000"/>
                  <a:lumOff val="25000"/>
                </a:schemeClr>
              </a:solidFill>
              <a:ea typeface="+mj-ea"/>
            </a:endParaRPr>
          </a:p>
        </p:txBody>
      </p:sp>
      <p:pic>
        <p:nvPicPr>
          <p:cNvPr id="13315" name="Picture 2"/>
          <p:cNvPicPr>
            <a:picLocks noChangeAspect="1" noChangeArrowheads="1"/>
          </p:cNvPicPr>
          <p:nvPr/>
        </p:nvPicPr>
        <p:blipFill>
          <a:blip r:embed="rId2"/>
          <a:srcRect/>
          <a:stretch>
            <a:fillRect/>
          </a:stretch>
        </p:blipFill>
        <p:spPr bwMode="auto">
          <a:xfrm>
            <a:off x="4284663" y="4076700"/>
            <a:ext cx="4381500" cy="2743200"/>
          </a:xfrm>
          <a:prstGeom prst="rect">
            <a:avLst/>
          </a:prstGeom>
          <a:noFill/>
          <a:ln w="9525">
            <a:noFill/>
            <a:miter lim="800000"/>
            <a:headEnd/>
            <a:tailEnd/>
          </a:ln>
        </p:spPr>
      </p:pic>
      <p:pic>
        <p:nvPicPr>
          <p:cNvPr id="13316" name="Picture 3"/>
          <p:cNvPicPr>
            <a:picLocks noChangeAspect="1" noChangeArrowheads="1"/>
          </p:cNvPicPr>
          <p:nvPr/>
        </p:nvPicPr>
        <p:blipFill>
          <a:blip r:embed="rId3"/>
          <a:srcRect/>
          <a:stretch>
            <a:fillRect/>
          </a:stretch>
        </p:blipFill>
        <p:spPr bwMode="auto">
          <a:xfrm>
            <a:off x="539750" y="4076700"/>
            <a:ext cx="3436938" cy="2282825"/>
          </a:xfrm>
          <a:prstGeom prst="rect">
            <a:avLst/>
          </a:prstGeom>
          <a:noFill/>
          <a:ln w="9525">
            <a:noFill/>
            <a:miter lim="800000"/>
            <a:headEnd/>
            <a:tailEnd/>
          </a:ln>
        </p:spPr>
      </p:pic>
      <p:pic>
        <p:nvPicPr>
          <p:cNvPr id="2050" name="Picture 2" descr="http://www.noehill.com/med/med2002/malta/malta_title.jpg"/>
          <p:cNvPicPr>
            <a:picLocks noChangeAspect="1" noChangeArrowheads="1"/>
          </p:cNvPicPr>
          <p:nvPr/>
        </p:nvPicPr>
        <p:blipFill>
          <a:blip r:embed="rId4"/>
          <a:srcRect/>
          <a:stretch>
            <a:fillRect/>
          </a:stretch>
        </p:blipFill>
        <p:spPr bwMode="auto">
          <a:xfrm>
            <a:off x="2411413" y="1916113"/>
            <a:ext cx="4525962" cy="1808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2020888"/>
            <a:ext cx="3538538" cy="4216400"/>
          </a:xfrm>
        </p:spPr>
        <p:txBody>
          <a:bodyPr wrap="square" numCol="1" anchor="t" anchorCtr="0" compatLnSpc="1">
            <a:prstTxWarp prst="textNoShape">
              <a:avLst/>
            </a:prstTxWarp>
          </a:bodyPr>
          <a:lstStyle/>
          <a:p>
            <a:pPr>
              <a:lnSpc>
                <a:spcPct val="80000"/>
              </a:lnSpc>
            </a:pPr>
            <a:r>
              <a:rPr lang="en-GB" sz="1900" smtClean="0"/>
              <a:t>In Malta sports reflect the fun loving attitude of the local people. </a:t>
            </a:r>
          </a:p>
          <a:p>
            <a:pPr>
              <a:lnSpc>
                <a:spcPct val="80000"/>
              </a:lnSpc>
            </a:pPr>
            <a:endParaRPr lang="en-GB" sz="1900" smtClean="0"/>
          </a:p>
          <a:p>
            <a:pPr>
              <a:lnSpc>
                <a:spcPct val="80000"/>
              </a:lnSpc>
            </a:pPr>
            <a:r>
              <a:rPr lang="en-GB" sz="1900" smtClean="0"/>
              <a:t>They work hard all week long to earn money for their bread and butter but at the weekend they like to enjoy themselves. </a:t>
            </a:r>
          </a:p>
          <a:p>
            <a:pPr>
              <a:lnSpc>
                <a:spcPct val="80000"/>
              </a:lnSpc>
            </a:pPr>
            <a:r>
              <a:rPr lang="en-GB" sz="1900" smtClean="0"/>
              <a:t/>
            </a:r>
            <a:br>
              <a:rPr lang="en-GB" sz="1900" smtClean="0"/>
            </a:br>
            <a:r>
              <a:rPr lang="en-GB" sz="1900" smtClean="0"/>
              <a:t>In Malta</a:t>
            </a:r>
            <a:r>
              <a:rPr lang="en-GB" sz="1900" b="1" smtClean="0"/>
              <a:t> </a:t>
            </a:r>
            <a:r>
              <a:rPr lang="en-GB" sz="1900" smtClean="0"/>
              <a:t>they like are football, cricket, rugby, hockey, scuba diving, netball and sports like cycling and long distance walking. </a:t>
            </a:r>
            <a:br>
              <a:rPr lang="en-GB" sz="1900" smtClean="0"/>
            </a:br>
            <a:endParaRPr lang="en-GB" sz="1900" smtClean="0"/>
          </a:p>
          <a:p>
            <a:pPr>
              <a:lnSpc>
                <a:spcPct val="80000"/>
              </a:lnSpc>
            </a:pPr>
            <a:r>
              <a:rPr lang="en-GB" sz="1900" smtClean="0"/>
              <a:t>Malta is surrounded with sea so boating is another form of sports they enjoy.</a:t>
            </a:r>
          </a:p>
          <a:p>
            <a:pPr>
              <a:lnSpc>
                <a:spcPct val="80000"/>
              </a:lnSpc>
            </a:pPr>
            <a:endParaRPr lang="en-GB" sz="1900" smtClean="0"/>
          </a:p>
        </p:txBody>
      </p:sp>
      <p:sp>
        <p:nvSpPr>
          <p:cNvPr id="2" name="Title 1"/>
          <p:cNvSpPr>
            <a:spLocks noGrp="1"/>
          </p:cNvSpPr>
          <p:nvPr>
            <p:ph type="title"/>
          </p:nvPr>
        </p:nvSpPr>
        <p:spPr>
          <a:xfrm>
            <a:off x="2509838" y="908050"/>
            <a:ext cx="4114800" cy="701675"/>
          </a:xfrm>
        </p:spPr>
        <p:txBody>
          <a:bodyPr/>
          <a:lstStyle/>
          <a:p>
            <a:pPr fontAlgn="auto">
              <a:spcAft>
                <a:spcPts val="0"/>
              </a:spcAft>
              <a:defRPr/>
            </a:pPr>
            <a:r>
              <a:rPr lang="en-GB" dirty="0" smtClean="0">
                <a:solidFill>
                  <a:schemeClr val="bg1">
                    <a:lumMod val="75000"/>
                    <a:lumOff val="25000"/>
                  </a:schemeClr>
                </a:solidFill>
                <a:ea typeface="+mj-ea"/>
              </a:rPr>
              <a:t/>
            </a:r>
            <a:br>
              <a:rPr lang="en-GB" dirty="0" smtClean="0">
                <a:solidFill>
                  <a:schemeClr val="bg1">
                    <a:lumMod val="75000"/>
                    <a:lumOff val="25000"/>
                  </a:schemeClr>
                </a:solidFill>
                <a:ea typeface="+mj-ea"/>
              </a:rPr>
            </a:br>
            <a:r>
              <a:rPr lang="en-GB" dirty="0" smtClean="0">
                <a:solidFill>
                  <a:schemeClr val="bg1">
                    <a:lumMod val="75000"/>
                    <a:lumOff val="25000"/>
                  </a:schemeClr>
                </a:solidFill>
                <a:ea typeface="+mj-ea"/>
              </a:rPr>
              <a:t>SPORTS</a:t>
            </a:r>
            <a:endParaRPr lang="en-GB" dirty="0">
              <a:solidFill>
                <a:schemeClr val="bg1">
                  <a:lumMod val="75000"/>
                  <a:lumOff val="25000"/>
                </a:schemeClr>
              </a:solidFill>
              <a:ea typeface="+mj-ea"/>
            </a:endParaRPr>
          </a:p>
        </p:txBody>
      </p:sp>
      <p:pic>
        <p:nvPicPr>
          <p:cNvPr id="14339" name="Picture 2"/>
          <p:cNvPicPr>
            <a:picLocks noChangeAspect="1" noChangeArrowheads="1"/>
          </p:cNvPicPr>
          <p:nvPr/>
        </p:nvPicPr>
        <p:blipFill>
          <a:blip r:embed="rId2"/>
          <a:srcRect/>
          <a:stretch>
            <a:fillRect/>
          </a:stretch>
        </p:blipFill>
        <p:spPr bwMode="auto">
          <a:xfrm>
            <a:off x="4284663" y="4149725"/>
            <a:ext cx="4679950" cy="2317750"/>
          </a:xfrm>
          <a:prstGeom prst="rect">
            <a:avLst/>
          </a:prstGeom>
          <a:noFill/>
          <a:ln w="9525">
            <a:noFill/>
            <a:miter lim="800000"/>
            <a:headEnd/>
            <a:tailEnd/>
          </a:ln>
        </p:spPr>
      </p:pic>
      <p:pic>
        <p:nvPicPr>
          <p:cNvPr id="14340" name="Picture 2"/>
          <p:cNvPicPr>
            <a:picLocks noChangeAspect="1" noChangeArrowheads="1"/>
          </p:cNvPicPr>
          <p:nvPr/>
        </p:nvPicPr>
        <p:blipFill>
          <a:blip r:embed="rId3"/>
          <a:srcRect/>
          <a:stretch>
            <a:fillRect/>
          </a:stretch>
        </p:blipFill>
        <p:spPr bwMode="auto">
          <a:xfrm>
            <a:off x="4284663" y="1773238"/>
            <a:ext cx="4679950" cy="227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bwMode="auto">
          <a:xfrm>
            <a:off x="539750" y="115888"/>
            <a:ext cx="2879725" cy="6553200"/>
          </a:xfrm>
          <a:solidFill>
            <a:schemeClr val="bg1"/>
          </a:solidFill>
        </p:spPr>
        <p:txBody>
          <a:bodyPr wrap="square" numCol="1" anchor="t" anchorCtr="0" compatLnSpc="1">
            <a:prstTxWarp prst="textNoShape">
              <a:avLst/>
            </a:prstTxWarp>
          </a:bodyPr>
          <a:lstStyle/>
          <a:p>
            <a:r>
              <a:rPr lang="en-GB" b="1" smtClean="0"/>
              <a:t>The Independent</a:t>
            </a:r>
            <a:r>
              <a:rPr lang="en-GB" smtClean="0"/>
              <a:t> </a:t>
            </a:r>
            <a:r>
              <a:rPr lang="en-GB" b="1" smtClean="0"/>
              <a:t>Republic of</a:t>
            </a:r>
            <a:r>
              <a:rPr lang="en-GB" smtClean="0"/>
              <a:t> </a:t>
            </a:r>
            <a:r>
              <a:rPr lang="en-GB" b="1" smtClean="0"/>
              <a:t>Malta</a:t>
            </a:r>
            <a:r>
              <a:rPr lang="en-GB" smtClean="0"/>
              <a:t> consists of a group of islands in the Mediterranean Sea. </a:t>
            </a:r>
          </a:p>
          <a:p>
            <a:r>
              <a:rPr lang="en-GB" b="1" smtClean="0"/>
              <a:t>Malta</a:t>
            </a:r>
            <a:r>
              <a:rPr lang="en-GB" smtClean="0"/>
              <a:t> occupies an area of 316 square kilometres (122 square miles). It is located 93 kilometres (58 miles) south of Sicily. The country consists of five islands – Malta, Gozo, Comino, Cominotto and Filfla. Of these the last two are uninhabited – that is no one lives on them. Malta is the largest of the islands, making up about 78 per cent of the Republic's land area. </a:t>
            </a:r>
          </a:p>
          <a:p>
            <a:endParaRPr lang="en-GB" smtClean="0"/>
          </a:p>
        </p:txBody>
      </p:sp>
      <p:sp>
        <p:nvSpPr>
          <p:cNvPr id="3" name="Title 2"/>
          <p:cNvSpPr>
            <a:spLocks noGrp="1"/>
          </p:cNvSpPr>
          <p:nvPr>
            <p:ph type="title"/>
          </p:nvPr>
        </p:nvSpPr>
        <p:spPr/>
        <p:txBody>
          <a:bodyPr/>
          <a:lstStyle/>
          <a:p>
            <a:pPr fontAlgn="auto">
              <a:spcAft>
                <a:spcPts val="0"/>
              </a:spcAft>
              <a:defRPr/>
            </a:pPr>
            <a:r>
              <a:rPr lang="en-GB" dirty="0" smtClean="0">
                <a:solidFill>
                  <a:schemeClr val="bg1">
                    <a:lumMod val="75000"/>
                    <a:lumOff val="25000"/>
                  </a:schemeClr>
                </a:solidFill>
                <a:ea typeface="+mj-ea"/>
              </a:rPr>
              <a:t>Where is </a:t>
            </a:r>
            <a:r>
              <a:rPr lang="en-GB" dirty="0" err="1" smtClean="0">
                <a:solidFill>
                  <a:schemeClr val="bg1">
                    <a:lumMod val="75000"/>
                    <a:lumOff val="25000"/>
                  </a:schemeClr>
                </a:solidFill>
                <a:ea typeface="+mj-ea"/>
              </a:rPr>
              <a:t>malta</a:t>
            </a:r>
            <a:r>
              <a:rPr lang="en-GB" dirty="0" smtClean="0">
                <a:solidFill>
                  <a:schemeClr val="bg1">
                    <a:lumMod val="75000"/>
                    <a:lumOff val="25000"/>
                  </a:schemeClr>
                </a:solidFill>
                <a:ea typeface="+mj-ea"/>
              </a:rPr>
              <a:t>?</a:t>
            </a:r>
            <a:endParaRPr lang="en-GB" dirty="0">
              <a:solidFill>
                <a:schemeClr val="bg1">
                  <a:lumMod val="75000"/>
                  <a:lumOff val="25000"/>
                </a:schemeClr>
              </a:solidFill>
              <a:ea typeface="+mj-ea"/>
            </a:endParaRPr>
          </a:p>
        </p:txBody>
      </p:sp>
      <p:pic>
        <p:nvPicPr>
          <p:cNvPr id="15363" name="Picture 2" descr="http://www.google.com/url?source=imglanding&amp;ct=img&amp;q=http://www.lonelyplanet.com/maps/europe/malta/map_of_malta.jpg&amp;sa=X&amp;ei=8JM4UdnjKqXD7Ab0lIHwDA&amp;ved=0CAkQ8wc&amp;usg=AFQjCNEaeFSefL-Zavddcvb4wFDMAqdYIg"/>
          <p:cNvPicPr>
            <a:picLocks noChangeAspect="1" noChangeArrowheads="1"/>
          </p:cNvPicPr>
          <p:nvPr/>
        </p:nvPicPr>
        <p:blipFill>
          <a:blip r:embed="rId2"/>
          <a:srcRect/>
          <a:stretch>
            <a:fillRect/>
          </a:stretch>
        </p:blipFill>
        <p:spPr bwMode="auto">
          <a:xfrm>
            <a:off x="3563938" y="1916113"/>
            <a:ext cx="5184775" cy="389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755650" y="1844675"/>
            <a:ext cx="4022725" cy="4005263"/>
          </a:xfrm>
        </p:spPr>
        <p:txBody>
          <a:bodyPr wrap="square" numCol="1" anchor="t" anchorCtr="0" compatLnSpc="1">
            <a:prstTxWarp prst="textNoShape">
              <a:avLst/>
            </a:prstTxWarp>
          </a:bodyPr>
          <a:lstStyle/>
          <a:p>
            <a:r>
              <a:rPr lang="en-GB" smtClean="0"/>
              <a:t>Malta floats in crystal blue-green waters 60 miles south of Sicily and 200 miles from north Africa.</a:t>
            </a:r>
          </a:p>
          <a:p>
            <a:r>
              <a:rPr lang="en-GB" smtClean="0"/>
              <a:t>The capital city, Valletta, has one of the finest natural harbours in the world. </a:t>
            </a:r>
          </a:p>
        </p:txBody>
      </p:sp>
      <p:sp>
        <p:nvSpPr>
          <p:cNvPr id="3" name="Content Placeholder 2"/>
          <p:cNvSpPr>
            <a:spLocks noGrp="1"/>
          </p:cNvSpPr>
          <p:nvPr>
            <p:ph sz="quarter" idx="14"/>
          </p:nvPr>
        </p:nvSpPr>
        <p:spPr>
          <a:xfrm>
            <a:off x="4664075" y="2020888"/>
            <a:ext cx="4022725" cy="4005262"/>
          </a:xfrm>
        </p:spPr>
        <p:txBody>
          <a:bodyPr/>
          <a:lstStyle/>
          <a:p>
            <a:pPr fontAlgn="auto">
              <a:spcAft>
                <a:spcPts val="0"/>
              </a:spcAft>
              <a:defRPr/>
            </a:pPr>
            <a:endParaRPr lang="en-GB" dirty="0"/>
          </a:p>
        </p:txBody>
      </p:sp>
      <p:sp>
        <p:nvSpPr>
          <p:cNvPr id="4" name="Title 3"/>
          <p:cNvSpPr>
            <a:spLocks noGrp="1"/>
          </p:cNvSpPr>
          <p:nvPr>
            <p:ph type="title"/>
          </p:nvPr>
        </p:nvSpPr>
        <p:spPr/>
        <p:txBody>
          <a:bodyPr/>
          <a:lstStyle/>
          <a:p>
            <a:pPr fontAlgn="auto">
              <a:spcAft>
                <a:spcPts val="0"/>
              </a:spcAft>
              <a:defRPr/>
            </a:pPr>
            <a:r>
              <a:rPr lang="en-GB" dirty="0" smtClean="0">
                <a:solidFill>
                  <a:schemeClr val="bg1">
                    <a:lumMod val="75000"/>
                    <a:lumOff val="25000"/>
                  </a:schemeClr>
                </a:solidFill>
                <a:ea typeface="+mj-ea"/>
              </a:rPr>
              <a:t>How to get to Malta</a:t>
            </a:r>
            <a:endParaRPr lang="en-GB" dirty="0">
              <a:solidFill>
                <a:schemeClr val="bg1">
                  <a:lumMod val="75000"/>
                  <a:lumOff val="25000"/>
                </a:schemeClr>
              </a:solidFill>
              <a:ea typeface="+mj-ea"/>
            </a:endParaRPr>
          </a:p>
        </p:txBody>
      </p:sp>
      <p:pic>
        <p:nvPicPr>
          <p:cNvPr id="16388" name="Picture 2" descr="https://encrypted-tbn1.gstatic.com/images?q=tbn:ANd9GcSs09pvBMJF-WHu_v2ek-7lFdRoYjored6P4SFtgj-UjQ2q8JnEYA"/>
          <p:cNvPicPr>
            <a:picLocks noChangeAspect="1" noChangeArrowheads="1"/>
          </p:cNvPicPr>
          <p:nvPr/>
        </p:nvPicPr>
        <p:blipFill>
          <a:blip r:embed="rId2"/>
          <a:srcRect/>
          <a:stretch>
            <a:fillRect/>
          </a:stretch>
        </p:blipFill>
        <p:spPr bwMode="auto">
          <a:xfrm>
            <a:off x="5508625" y="4005263"/>
            <a:ext cx="2482850" cy="1590675"/>
          </a:xfrm>
          <a:prstGeom prst="rect">
            <a:avLst/>
          </a:prstGeom>
          <a:noFill/>
          <a:ln w="9525">
            <a:noFill/>
            <a:miter lim="800000"/>
            <a:headEnd/>
            <a:tailEnd/>
          </a:ln>
        </p:spPr>
      </p:pic>
      <p:pic>
        <p:nvPicPr>
          <p:cNvPr id="16389" name="Picture 4" descr="https://encrypted-tbn2.gstatic.com/images?q=tbn:ANd9GcSz1hvi58RsaVAUjWk3doA8XGcCZdWYl3FSViyQ41u9m1-cz1o8"/>
          <p:cNvPicPr>
            <a:picLocks noChangeAspect="1" noChangeArrowheads="1"/>
          </p:cNvPicPr>
          <p:nvPr/>
        </p:nvPicPr>
        <p:blipFill>
          <a:blip r:embed="rId3"/>
          <a:srcRect/>
          <a:stretch>
            <a:fillRect/>
          </a:stretch>
        </p:blipFill>
        <p:spPr bwMode="auto">
          <a:xfrm>
            <a:off x="5580063" y="1900238"/>
            <a:ext cx="2590800" cy="176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wrap="square" numCol="1" compatLnSpc="1">
            <a:prstTxWarp prst="textNoShape">
              <a:avLst/>
            </a:prstTxWarp>
          </a:bodyPr>
          <a:lstStyle/>
          <a:p>
            <a:r>
              <a:rPr lang="en-GB" cap="none" smtClean="0"/>
              <a:t/>
            </a:r>
            <a:br>
              <a:rPr lang="en-GB" cap="none" smtClean="0"/>
            </a:br>
            <a:r>
              <a:rPr lang="en-GB" cap="none" smtClean="0"/>
              <a:t>FOOD</a:t>
            </a:r>
            <a:br>
              <a:rPr lang="en-GB" cap="none" smtClean="0"/>
            </a:br>
            <a:endParaRPr lang="en-GB" cap="none" smtClean="0"/>
          </a:p>
        </p:txBody>
      </p:sp>
      <p:pic>
        <p:nvPicPr>
          <p:cNvPr id="17410" name="Picture 2"/>
          <p:cNvPicPr>
            <a:picLocks noChangeAspect="1" noChangeArrowheads="1"/>
          </p:cNvPicPr>
          <p:nvPr/>
        </p:nvPicPr>
        <p:blipFill>
          <a:blip r:embed="rId2"/>
          <a:srcRect/>
          <a:stretch>
            <a:fillRect/>
          </a:stretch>
        </p:blipFill>
        <p:spPr bwMode="auto">
          <a:xfrm>
            <a:off x="-180975" y="4797425"/>
            <a:ext cx="2232025" cy="1665288"/>
          </a:xfrm>
          <a:prstGeom prst="rect">
            <a:avLst/>
          </a:prstGeom>
          <a:noFill/>
          <a:ln w="9525">
            <a:noFill/>
            <a:miter lim="800000"/>
            <a:headEnd/>
            <a:tailEnd/>
          </a:ln>
        </p:spPr>
      </p:pic>
      <p:pic>
        <p:nvPicPr>
          <p:cNvPr id="17411" name="Picture 3"/>
          <p:cNvPicPr>
            <a:picLocks noChangeAspect="1" noChangeArrowheads="1"/>
          </p:cNvPicPr>
          <p:nvPr/>
        </p:nvPicPr>
        <p:blipFill>
          <a:blip r:embed="rId3"/>
          <a:srcRect/>
          <a:stretch>
            <a:fillRect/>
          </a:stretch>
        </p:blipFill>
        <p:spPr bwMode="auto">
          <a:xfrm>
            <a:off x="6659563" y="115888"/>
            <a:ext cx="2428875" cy="1885950"/>
          </a:xfrm>
          <a:prstGeom prst="rect">
            <a:avLst/>
          </a:prstGeom>
          <a:noFill/>
          <a:ln w="9525">
            <a:noFill/>
            <a:miter lim="800000"/>
            <a:headEnd/>
            <a:tailEnd/>
          </a:ln>
        </p:spPr>
      </p:pic>
      <p:sp>
        <p:nvSpPr>
          <p:cNvPr id="7" name="Content Placeholder 1"/>
          <p:cNvSpPr>
            <a:spLocks noGrp="1"/>
          </p:cNvSpPr>
          <p:nvPr>
            <p:ph sz="quarter" idx="13"/>
          </p:nvPr>
        </p:nvSpPr>
        <p:spPr>
          <a:xfrm>
            <a:off x="836613" y="2003425"/>
            <a:ext cx="8229600" cy="4075113"/>
          </a:xfrm>
        </p:spPr>
        <p:txBody>
          <a:bodyPr wrap="square" numCol="1" anchor="t" anchorCtr="0" compatLnSpc="1">
            <a:prstTxWarp prst="textNoShape">
              <a:avLst/>
            </a:prstTxWarp>
          </a:bodyPr>
          <a:lstStyle/>
          <a:p>
            <a:r>
              <a:rPr lang="en-GB" smtClean="0"/>
              <a:t>There is little wild vegetation in Malta. The forest cover includes a variety of trees, including carob, fig and chaste. The animals to be found in Malta include the hedgehog, the least weasel,  water and white-toothed shrews, and the pipistrelle and other bats. Rats, mice and some rabbits also are found. Birds include the spectacled and Sardinian warblers,  Manx and Cory's shearwaters, and the blue rock thrush. </a:t>
            </a:r>
          </a:p>
          <a:p>
            <a:r>
              <a:rPr lang="en-GB" smtClean="0"/>
              <a:t>Wheat, barley, corn (maize), potatoes and citrus fruits are grown on small farms on terraced hillsides. Farming accounts for a very small part of the country's earnings.</a:t>
            </a:r>
          </a:p>
        </p:txBody>
      </p:sp>
      <p:sp>
        <p:nvSpPr>
          <p:cNvPr id="17413" name="Rectangle 4"/>
          <p:cNvSpPr>
            <a:spLocks noChangeArrowheads="1"/>
          </p:cNvSpPr>
          <p:nvPr/>
        </p:nvSpPr>
        <p:spPr bwMode="auto">
          <a:xfrm>
            <a:off x="2195513" y="4941888"/>
            <a:ext cx="3168650" cy="366712"/>
          </a:xfrm>
          <a:prstGeom prst="rect">
            <a:avLst/>
          </a:prstGeom>
          <a:noFill/>
          <a:ln w="9525">
            <a:noFill/>
            <a:miter lim="800000"/>
            <a:headEnd/>
            <a:tailEnd/>
          </a:ln>
        </p:spPr>
        <p:txBody>
          <a:bodyPr>
            <a:spAutoFit/>
          </a:bodyPr>
          <a:lstStyle/>
          <a:p>
            <a:r>
              <a:rPr lang="en-GB" b="1">
                <a:latin typeface="Garamond" pitchFamily="18" charset="0"/>
              </a:rPr>
              <a:t>Malta</a:t>
            </a:r>
            <a:r>
              <a:rPr lang="en-GB">
                <a:latin typeface="Garamond" pitchFamily="18" charset="0"/>
              </a:rPr>
              <a:t> imports most of its food.</a:t>
            </a:r>
          </a:p>
        </p:txBody>
      </p:sp>
      <p:pic>
        <p:nvPicPr>
          <p:cNvPr id="17414" name="Picture 2" descr="http://www.google.com/url?source=imglanding&amp;ct=img&amp;q=http://3.bp.blogspot.com/-r7iibz73wRw/TkbQ7Fvwn3I/AAAAAAAAC-o/sxSy5LssPxo/s1600/fig-tree.jpg&amp;sa=X&amp;ei=PZQ4UenELaSM7QatvoHQDQ&amp;ved=0CAkQ8wc&amp;usg=AFQjCNH9PvSImQUb8Ukqy5Ai9NqQQ-FHIg"/>
          <p:cNvPicPr>
            <a:picLocks noChangeAspect="1" noChangeArrowheads="1"/>
          </p:cNvPicPr>
          <p:nvPr/>
        </p:nvPicPr>
        <p:blipFill>
          <a:blip r:embed="rId4"/>
          <a:srcRect/>
          <a:stretch>
            <a:fillRect/>
          </a:stretch>
        </p:blipFill>
        <p:spPr bwMode="auto">
          <a:xfrm>
            <a:off x="5435600" y="4576763"/>
            <a:ext cx="3168650" cy="2105025"/>
          </a:xfrm>
          <a:prstGeom prst="rect">
            <a:avLst/>
          </a:prstGeom>
          <a:noFill/>
          <a:ln w="9525">
            <a:noFill/>
            <a:miter lim="800000"/>
            <a:headEnd/>
            <a:tailEnd/>
          </a:ln>
        </p:spPr>
      </p:pic>
      <p:pic>
        <p:nvPicPr>
          <p:cNvPr id="17415" name="Picture 4" descr="http://t3.gstatic.com/images?q=tbn:ANd9GcR5Z38EQ1mx5W8Yeok_-T-sMjj9j336VEQfn4_rOB8Q36QfioBngOWeEZqF"/>
          <p:cNvPicPr>
            <a:picLocks noChangeAspect="1" noChangeArrowheads="1"/>
          </p:cNvPicPr>
          <p:nvPr/>
        </p:nvPicPr>
        <p:blipFill>
          <a:blip r:embed="rId5"/>
          <a:srcRect/>
          <a:stretch>
            <a:fillRect/>
          </a:stretch>
        </p:blipFill>
        <p:spPr bwMode="auto">
          <a:xfrm>
            <a:off x="539750" y="188913"/>
            <a:ext cx="2376488" cy="1679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7596188" y="6453188"/>
            <a:ext cx="633412" cy="2058987"/>
          </a:xfrm>
        </p:spPr>
        <p:txBody>
          <a:bodyPr/>
          <a:lstStyle/>
          <a:p>
            <a:pPr fontAlgn="auto">
              <a:spcAft>
                <a:spcPts val="0"/>
              </a:spcAft>
              <a:defRPr/>
            </a:pPr>
            <a:endParaRPr lang="en-GB" dirty="0"/>
          </a:p>
        </p:txBody>
      </p:sp>
      <p:sp>
        <p:nvSpPr>
          <p:cNvPr id="3" name="Title 2"/>
          <p:cNvSpPr>
            <a:spLocks noGrp="1"/>
          </p:cNvSpPr>
          <p:nvPr>
            <p:ph type="title"/>
          </p:nvPr>
        </p:nvSpPr>
        <p:spPr/>
        <p:txBody>
          <a:bodyPr/>
          <a:lstStyle/>
          <a:p>
            <a:pPr fontAlgn="auto">
              <a:spcAft>
                <a:spcPts val="0"/>
              </a:spcAft>
              <a:defRPr/>
            </a:pPr>
            <a:r>
              <a:rPr lang="en-GB" dirty="0" smtClean="0">
                <a:solidFill>
                  <a:schemeClr val="bg1">
                    <a:lumMod val="75000"/>
                    <a:lumOff val="25000"/>
                  </a:schemeClr>
                </a:solidFill>
                <a:ea typeface="+mj-ea"/>
              </a:rPr>
              <a:t>Treats and sweets from </a:t>
            </a:r>
            <a:r>
              <a:rPr lang="en-GB" dirty="0" err="1" smtClean="0">
                <a:solidFill>
                  <a:schemeClr val="bg1">
                    <a:lumMod val="75000"/>
                    <a:lumOff val="25000"/>
                  </a:schemeClr>
                </a:solidFill>
                <a:ea typeface="+mj-ea"/>
              </a:rPr>
              <a:t>malta</a:t>
            </a:r>
            <a:endParaRPr lang="en-GB" dirty="0">
              <a:solidFill>
                <a:schemeClr val="bg1">
                  <a:lumMod val="75000"/>
                  <a:lumOff val="25000"/>
                </a:schemeClr>
              </a:solidFill>
              <a:ea typeface="+mj-ea"/>
            </a:endParaRPr>
          </a:p>
        </p:txBody>
      </p:sp>
      <p:pic>
        <p:nvPicPr>
          <p:cNvPr id="18435" name="Picture 2" descr="http://www.google.com/url?source=imglanding&amp;ct=img&amp;q=http://globaltableadventure.com/wp-content/uploads/2012/03/malta.food_.img_1817.jpg&amp;sa=X&amp;ei=R5s4UZv9NI2e7AaIiYHABw&amp;ved=0CAoQ8wc4ZQ&amp;usg=AFQjCNGdNaGcrJ05MHyHlPK-ty85mMzeGg"/>
          <p:cNvPicPr>
            <a:picLocks noChangeAspect="1" noChangeArrowheads="1"/>
          </p:cNvPicPr>
          <p:nvPr/>
        </p:nvPicPr>
        <p:blipFill>
          <a:blip r:embed="rId2"/>
          <a:srcRect/>
          <a:stretch>
            <a:fillRect/>
          </a:stretch>
        </p:blipFill>
        <p:spPr bwMode="auto">
          <a:xfrm>
            <a:off x="161925" y="333375"/>
            <a:ext cx="2286000" cy="1727200"/>
          </a:xfrm>
          <a:prstGeom prst="rect">
            <a:avLst/>
          </a:prstGeom>
          <a:noFill/>
          <a:ln w="9525">
            <a:noFill/>
            <a:miter lim="800000"/>
            <a:headEnd/>
            <a:tailEnd/>
          </a:ln>
        </p:spPr>
      </p:pic>
      <p:pic>
        <p:nvPicPr>
          <p:cNvPr id="18436" name="Picture 4" descr="http://www.google.com/url?source=imglanding&amp;ct=img&amp;q=http://www.tisjir.com/wp-content/uploads/2011/05/figolli1.jpg&amp;sa=X&amp;ei=y5s4Ua-PDsOw7Aar6IGoDA&amp;ved=0CAoQ8wc&amp;usg=AFQjCNHQzcWoccR1NKD49pbCtkn_Q_HDZA"/>
          <p:cNvPicPr>
            <a:picLocks noChangeAspect="1" noChangeArrowheads="1"/>
          </p:cNvPicPr>
          <p:nvPr/>
        </p:nvPicPr>
        <p:blipFill>
          <a:blip r:embed="rId3"/>
          <a:srcRect/>
          <a:stretch>
            <a:fillRect/>
          </a:stretch>
        </p:blipFill>
        <p:spPr bwMode="auto">
          <a:xfrm>
            <a:off x="5795963" y="2446338"/>
            <a:ext cx="2652712" cy="1765300"/>
          </a:xfrm>
          <a:prstGeom prst="rect">
            <a:avLst/>
          </a:prstGeom>
          <a:noFill/>
          <a:ln w="9525">
            <a:noFill/>
            <a:miter lim="800000"/>
            <a:headEnd/>
            <a:tailEnd/>
          </a:ln>
        </p:spPr>
      </p:pic>
      <p:sp>
        <p:nvSpPr>
          <p:cNvPr id="18437" name="Rectangle 3"/>
          <p:cNvSpPr>
            <a:spLocks noChangeArrowheads="1"/>
          </p:cNvSpPr>
          <p:nvPr/>
        </p:nvSpPr>
        <p:spPr bwMode="auto">
          <a:xfrm>
            <a:off x="4572000" y="4868863"/>
            <a:ext cx="4572000" cy="1200150"/>
          </a:xfrm>
          <a:prstGeom prst="rect">
            <a:avLst/>
          </a:prstGeom>
          <a:noFill/>
          <a:ln w="9525">
            <a:noFill/>
            <a:miter lim="800000"/>
            <a:headEnd/>
            <a:tailEnd/>
          </a:ln>
        </p:spPr>
        <p:txBody>
          <a:bodyPr>
            <a:spAutoFit/>
          </a:bodyPr>
          <a:lstStyle/>
          <a:p>
            <a:r>
              <a:rPr lang="en-GB">
                <a:latin typeface="Garamond" pitchFamily="18" charset="0"/>
              </a:rPr>
              <a:t>The Maltese do have a sweet tooth, and that means sweets aren’t just for after a meal. You can find a great deal of delicious confections to snack on, at any time of the day.</a:t>
            </a:r>
          </a:p>
        </p:txBody>
      </p:sp>
      <p:sp>
        <p:nvSpPr>
          <p:cNvPr id="18438" name="Rectangle 4"/>
          <p:cNvSpPr>
            <a:spLocks noChangeArrowheads="1"/>
          </p:cNvSpPr>
          <p:nvPr/>
        </p:nvSpPr>
        <p:spPr bwMode="auto">
          <a:xfrm>
            <a:off x="611188" y="2420938"/>
            <a:ext cx="4572000" cy="2308225"/>
          </a:xfrm>
          <a:prstGeom prst="rect">
            <a:avLst/>
          </a:prstGeom>
          <a:noFill/>
          <a:ln w="9525">
            <a:noFill/>
            <a:miter lim="800000"/>
            <a:headEnd/>
            <a:tailEnd/>
          </a:ln>
        </p:spPr>
        <p:txBody>
          <a:bodyPr>
            <a:spAutoFit/>
          </a:bodyPr>
          <a:lstStyle/>
          <a:p>
            <a:r>
              <a:rPr lang="en-GB">
                <a:latin typeface="Garamond" pitchFamily="18" charset="0"/>
              </a:rPr>
              <a:t>Maltese desserts, like others from around the Mediterranean, tend not to have a lot of chocolate, and often include fresh ricotta, and dried fruit. They have ingredients like orange-blossom water, honey, nuts and dates, aniseed, and sesame seed make for a truly delicious dessert.</a:t>
            </a:r>
          </a:p>
          <a:p>
            <a:endParaRPr lang="en-GB">
              <a:latin typeface="Garamond" pitchFamily="18" charset="0"/>
            </a:endParaRPr>
          </a:p>
        </p:txBody>
      </p:sp>
      <p:pic>
        <p:nvPicPr>
          <p:cNvPr id="18439" name="Picture 6" descr="http://www.google.com/url?source=imglanding&amp;ct=img&amp;q=http://admin.pearllinguistics.com//system/attachments/880/original/Malta%20Food%20(Prinjolata).jpg&amp;sa=X&amp;ei=np04UaLLHq2P7AaJqIC4Aw&amp;ved=0CAkQ8wc4ZQ&amp;usg=AFQjCNEVfYxHnrVypDHCdqfl1jE3qyez0w"/>
          <p:cNvPicPr>
            <a:picLocks noChangeAspect="1" noChangeArrowheads="1"/>
          </p:cNvPicPr>
          <p:nvPr/>
        </p:nvPicPr>
        <p:blipFill>
          <a:blip r:embed="rId4"/>
          <a:srcRect/>
          <a:stretch>
            <a:fillRect/>
          </a:stretch>
        </p:blipFill>
        <p:spPr bwMode="auto">
          <a:xfrm>
            <a:off x="684213" y="4478338"/>
            <a:ext cx="2619375" cy="1743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0" nodeType="clickEffect">
                                  <p:stCondLst>
                                    <p:cond delay="0"/>
                                  </p:stCondLst>
                                  <p:childTnLst>
                                    <p:animEffect transition="out" filter="fade">
                                      <p:cBhvr>
                                        <p:cTn id="12" dur="1000"/>
                                        <p:tgtEl>
                                          <p:spTgt spid="3"/>
                                        </p:tgtEl>
                                      </p:cBhvr>
                                    </p:animEffect>
                                    <p:anim calcmode="lin" valueType="num">
                                      <p:cBhvr>
                                        <p:cTn id="13" dur="1000"/>
                                        <p:tgtEl>
                                          <p:spTgt spid="3"/>
                                        </p:tgtEl>
                                        <p:attrNameLst>
                                          <p:attrName>ppt_x</p:attrName>
                                        </p:attrNameLst>
                                      </p:cBhvr>
                                      <p:tavLst>
                                        <p:tav tm="0">
                                          <p:val>
                                            <p:strVal val="ppt_x"/>
                                          </p:val>
                                        </p:tav>
                                        <p:tav tm="100000">
                                          <p:val>
                                            <p:strVal val="ppt_x"/>
                                          </p:val>
                                        </p:tav>
                                      </p:tavLst>
                                    </p:anim>
                                    <p:anim calcmode="lin" valueType="num">
                                      <p:cBhvr>
                                        <p:cTn id="14" dur="1000"/>
                                        <p:tgtEl>
                                          <p:spTgt spid="3"/>
                                        </p:tgtEl>
                                        <p:attrNameLst>
                                          <p:attrName>ppt_y</p:attrName>
                                        </p:attrNameLst>
                                      </p:cBhvr>
                                      <p:tavLst>
                                        <p:tav tm="0">
                                          <p:val>
                                            <p:strVal val="ppt_y"/>
                                          </p:val>
                                        </p:tav>
                                        <p:tav tm="100000">
                                          <p:val>
                                            <p:strVal val="ppt_y+.1"/>
                                          </p:val>
                                        </p:tav>
                                      </p:tavLst>
                                    </p:anim>
                                    <p:set>
                                      <p:cBhvr>
                                        <p:cTn id="15"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88"/>
            <a:ext cx="4978400" cy="4576762"/>
          </a:xfrm>
        </p:spPr>
        <p:txBody>
          <a:bodyPr wrap="square" numCol="1" anchor="t" anchorCtr="0" compatLnSpc="1">
            <a:prstTxWarp prst="textNoShape">
              <a:avLst/>
            </a:prstTxWarp>
          </a:bodyPr>
          <a:lstStyle/>
          <a:p>
            <a:r>
              <a:rPr lang="en-GB" smtClean="0"/>
              <a:t>Malta is an ancient island with perhaps the oldest free standing "temples" on earth.  These buildings are even older than the Pyramids and Stonehenge. But the number of Temples for such a small island is staggering.</a:t>
            </a:r>
          </a:p>
          <a:p>
            <a:r>
              <a:rPr lang="en-GB" smtClean="0"/>
              <a:t>It is comprised of a few islands but only two are large enough to support any amount of people - Malta and Gozo. </a:t>
            </a:r>
          </a:p>
          <a:p>
            <a:r>
              <a:rPr lang="en-GB" smtClean="0"/>
              <a:t>In AD 60, the Apostle Paul, an early follower of Christianity, was shipwrecked in a bay of the island. The bay now bears his name. It is believed that he converted the inhabitants to Christianity. </a:t>
            </a:r>
            <a:br>
              <a:rPr lang="en-GB" smtClean="0"/>
            </a:br>
            <a:r>
              <a:rPr lang="en-GB" smtClean="0"/>
              <a:t/>
            </a:r>
            <a:br>
              <a:rPr lang="en-GB" smtClean="0"/>
            </a:br>
            <a:endParaRPr lang="en-GB" smtClean="0"/>
          </a:p>
        </p:txBody>
      </p:sp>
      <p:sp>
        <p:nvSpPr>
          <p:cNvPr id="3" name="Title 2"/>
          <p:cNvSpPr>
            <a:spLocks noGrp="1"/>
          </p:cNvSpPr>
          <p:nvPr>
            <p:ph type="title"/>
          </p:nvPr>
        </p:nvSpPr>
        <p:spPr/>
        <p:txBody>
          <a:bodyPr/>
          <a:lstStyle/>
          <a:p>
            <a:pPr fontAlgn="auto">
              <a:spcAft>
                <a:spcPts val="0"/>
              </a:spcAft>
              <a:defRPr/>
            </a:pPr>
            <a:r>
              <a:rPr lang="en-GB" dirty="0" smtClean="0">
                <a:solidFill>
                  <a:schemeClr val="bg1">
                    <a:lumMod val="75000"/>
                    <a:lumOff val="25000"/>
                  </a:schemeClr>
                </a:solidFill>
                <a:ea typeface="+mj-ea"/>
              </a:rPr>
              <a:t>Myths and legends</a:t>
            </a:r>
            <a:endParaRPr lang="en-GB" dirty="0">
              <a:solidFill>
                <a:schemeClr val="bg1">
                  <a:lumMod val="75000"/>
                  <a:lumOff val="25000"/>
                </a:schemeClr>
              </a:solidFill>
              <a:ea typeface="+mj-ea"/>
            </a:endParaRPr>
          </a:p>
        </p:txBody>
      </p:sp>
      <p:pic>
        <p:nvPicPr>
          <p:cNvPr id="19460" name="Picture 2" descr="http://www.google.com/url?source=imglanding&amp;ct=img&amp;q=http://mrcstpaulsbayprimary.files.wordpress.com/2011/02/erardi_paintings_spaul_30_to_x.jpg&amp;sa=X&amp;ei=g5U4UauoCoXD7AbK0IGIBw&amp;ved=0CAoQ8wc&amp;usg=AFQjCNGiAxgMaHvm5IebAOU6TCQZGJknyQ"/>
          <p:cNvPicPr>
            <a:picLocks noChangeAspect="1" noChangeArrowheads="1"/>
          </p:cNvPicPr>
          <p:nvPr/>
        </p:nvPicPr>
        <p:blipFill>
          <a:blip r:embed="rId2"/>
          <a:srcRect/>
          <a:stretch>
            <a:fillRect/>
          </a:stretch>
        </p:blipFill>
        <p:spPr bwMode="auto">
          <a:xfrm>
            <a:off x="5508625" y="2636838"/>
            <a:ext cx="3165475" cy="3382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2">
                                            <p:txEl>
                                              <p:pRg st="0" end="0"/>
                                            </p:txEl>
                                          </p:spTgt>
                                        </p:tgtEl>
                                      </p:cBhvr>
                                    </p:animEffect>
                                    <p:set>
                                      <p:cBhvr>
                                        <p:cTn id="7" dur="1" fill="hold">
                                          <p:stCondLst>
                                            <p:cond delay="1999"/>
                                          </p:stCondLst>
                                        </p:cTn>
                                        <p:tgtEl>
                                          <p:spTgt spid="2">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2000"/>
                                        <p:tgtEl>
                                          <p:spTgt spid="2">
                                            <p:txEl>
                                              <p:pRg st="1" end="1"/>
                                            </p:txEl>
                                          </p:spTgt>
                                        </p:tgtEl>
                                      </p:cBhvr>
                                    </p:animEffect>
                                    <p:set>
                                      <p:cBhvr>
                                        <p:cTn id="12" dur="1" fill="hold">
                                          <p:stCondLst>
                                            <p:cond delay="1999"/>
                                          </p:stCondLst>
                                        </p:cTn>
                                        <p:tgtEl>
                                          <p:spTgt spid="2">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grpId="0" nodeType="clickEffect">
                                  <p:stCondLst>
                                    <p:cond delay="0"/>
                                  </p:stCondLst>
                                  <p:childTnLst>
                                    <p:animEffect transition="out" filter="wheel(1)">
                                      <p:cBhvr>
                                        <p:cTn id="16" dur="2000"/>
                                        <p:tgtEl>
                                          <p:spTgt spid="2">
                                            <p:txEl>
                                              <p:pRg st="2" end="2"/>
                                            </p:txEl>
                                          </p:spTgt>
                                        </p:tgtEl>
                                      </p:cBhvr>
                                    </p:animEffect>
                                    <p:set>
                                      <p:cBhvr>
                                        <p:cTn id="17" dur="1" fill="hold">
                                          <p:stCondLst>
                                            <p:cond delay="1999"/>
                                          </p:stCondLst>
                                        </p:cTn>
                                        <p:tgtEl>
                                          <p:spTgt spid="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03425"/>
            <a:ext cx="8651875" cy="1641475"/>
          </a:xfrm>
        </p:spPr>
        <p:txBody>
          <a:bodyPr>
            <a:normAutofit lnSpcReduction="10000"/>
          </a:bodyPr>
          <a:lstStyle/>
          <a:p>
            <a:pPr fontAlgn="auto">
              <a:spcAft>
                <a:spcPts val="0"/>
              </a:spcAft>
              <a:defRPr/>
            </a:pPr>
            <a:endParaRPr lang="en-GB" dirty="0"/>
          </a:p>
          <a:p>
            <a:pPr fontAlgn="auto">
              <a:spcAft>
                <a:spcPts val="0"/>
              </a:spcAft>
              <a:defRPr/>
            </a:pPr>
            <a:r>
              <a:rPr lang="en-GB" dirty="0"/>
              <a:t> Every vehicle being driven in Malta must be insured, must be tested regularly for roadworthiness in an approved testing station, must have registration plates affixed to the front and back of the vehicle, and must have a valid road licence affixed to the left side of the front </a:t>
            </a:r>
            <a:r>
              <a:rPr lang="en-GB" dirty="0" smtClean="0"/>
              <a:t>windscreen.</a:t>
            </a:r>
          </a:p>
          <a:p>
            <a:pPr fontAlgn="auto">
              <a:spcAft>
                <a:spcPts val="0"/>
              </a:spcAft>
              <a:defRPr/>
            </a:pPr>
            <a:endParaRPr lang="en-GB" dirty="0"/>
          </a:p>
        </p:txBody>
      </p:sp>
      <p:sp>
        <p:nvSpPr>
          <p:cNvPr id="3" name="Title 2"/>
          <p:cNvSpPr>
            <a:spLocks noGrp="1"/>
          </p:cNvSpPr>
          <p:nvPr>
            <p:ph type="title"/>
          </p:nvPr>
        </p:nvSpPr>
        <p:spPr/>
        <p:txBody>
          <a:bodyPr/>
          <a:lstStyle/>
          <a:p>
            <a:pPr fontAlgn="auto">
              <a:spcAft>
                <a:spcPts val="0"/>
              </a:spcAft>
              <a:defRPr/>
            </a:pPr>
            <a:r>
              <a:rPr lang="en-GB" dirty="0" smtClean="0">
                <a:solidFill>
                  <a:schemeClr val="bg1">
                    <a:lumMod val="75000"/>
                    <a:lumOff val="25000"/>
                  </a:schemeClr>
                </a:solidFill>
                <a:ea typeface="+mj-ea"/>
              </a:rPr>
              <a:t>cars</a:t>
            </a:r>
            <a:endParaRPr lang="en-GB" dirty="0">
              <a:solidFill>
                <a:schemeClr val="bg1">
                  <a:lumMod val="75000"/>
                  <a:lumOff val="25000"/>
                </a:schemeClr>
              </a:solidFill>
              <a:ea typeface="+mj-ea"/>
            </a:endParaRPr>
          </a:p>
        </p:txBody>
      </p:sp>
      <p:pic>
        <p:nvPicPr>
          <p:cNvPr id="20483" name="Picture 3"/>
          <p:cNvPicPr>
            <a:picLocks noChangeAspect="1" noChangeArrowheads="1"/>
          </p:cNvPicPr>
          <p:nvPr/>
        </p:nvPicPr>
        <p:blipFill>
          <a:blip r:embed="rId2"/>
          <a:srcRect/>
          <a:stretch>
            <a:fillRect/>
          </a:stretch>
        </p:blipFill>
        <p:spPr bwMode="auto">
          <a:xfrm>
            <a:off x="6659563" y="260350"/>
            <a:ext cx="2484437" cy="1743075"/>
          </a:xfrm>
          <a:prstGeom prst="rect">
            <a:avLst/>
          </a:prstGeom>
          <a:noFill/>
          <a:ln w="9525">
            <a:noFill/>
            <a:miter lim="800000"/>
            <a:headEnd/>
            <a:tailEnd/>
          </a:ln>
        </p:spPr>
      </p:pic>
      <p:pic>
        <p:nvPicPr>
          <p:cNvPr id="20484" name="Picture 5" descr="http://www.uktomalta.com/Admin/thumbnail.aspx?c=1&amp;image=userimages/101/cars/mediaid44216002.jpg&amp;width=230&amp;height=191"/>
          <p:cNvPicPr>
            <a:picLocks noChangeAspect="1" noChangeArrowheads="1"/>
          </p:cNvPicPr>
          <p:nvPr/>
        </p:nvPicPr>
        <p:blipFill>
          <a:blip r:embed="rId3"/>
          <a:srcRect/>
          <a:stretch>
            <a:fillRect/>
          </a:stretch>
        </p:blipFill>
        <p:spPr bwMode="auto">
          <a:xfrm>
            <a:off x="177800" y="549275"/>
            <a:ext cx="2190750" cy="1819275"/>
          </a:xfrm>
          <a:prstGeom prst="rect">
            <a:avLst/>
          </a:prstGeom>
          <a:noFill/>
          <a:ln w="9525">
            <a:noFill/>
            <a:miter lim="800000"/>
            <a:headEnd/>
            <a:tailEnd/>
          </a:ln>
        </p:spPr>
      </p:pic>
      <p:pic>
        <p:nvPicPr>
          <p:cNvPr id="20485" name="Picture 2" descr="https://encrypted-tbn2.gstatic.com/images?q=tbn:ANd9GcTi3FnXIc33Ttr9n4Cs32b1V3q6VJzzNAkXVX5n0QeFLhuyOn3phA"/>
          <p:cNvPicPr>
            <a:picLocks noChangeAspect="1" noChangeArrowheads="1"/>
          </p:cNvPicPr>
          <p:nvPr/>
        </p:nvPicPr>
        <p:blipFill>
          <a:blip r:embed="rId4"/>
          <a:srcRect/>
          <a:stretch>
            <a:fillRect/>
          </a:stretch>
        </p:blipFill>
        <p:spPr bwMode="auto">
          <a:xfrm>
            <a:off x="539750" y="3644900"/>
            <a:ext cx="2466975" cy="1847850"/>
          </a:xfrm>
          <a:prstGeom prst="rect">
            <a:avLst/>
          </a:prstGeom>
          <a:noFill/>
          <a:ln w="9525">
            <a:noFill/>
            <a:miter lim="800000"/>
            <a:headEnd/>
            <a:tailEnd/>
          </a:ln>
        </p:spPr>
      </p:pic>
      <p:sp>
        <p:nvSpPr>
          <p:cNvPr id="20486" name="Rectangle 3"/>
          <p:cNvSpPr>
            <a:spLocks noChangeArrowheads="1"/>
          </p:cNvSpPr>
          <p:nvPr/>
        </p:nvSpPr>
        <p:spPr bwMode="auto">
          <a:xfrm>
            <a:off x="152400" y="5616575"/>
            <a:ext cx="3727450" cy="646113"/>
          </a:xfrm>
          <a:prstGeom prst="rect">
            <a:avLst/>
          </a:prstGeom>
          <a:noFill/>
          <a:ln w="9525">
            <a:noFill/>
            <a:miter lim="800000"/>
            <a:headEnd/>
            <a:tailEnd/>
          </a:ln>
        </p:spPr>
        <p:txBody>
          <a:bodyPr>
            <a:spAutoFit/>
          </a:bodyPr>
          <a:lstStyle/>
          <a:p>
            <a:r>
              <a:rPr lang="en-GB">
                <a:latin typeface="Garamond" pitchFamily="18" charset="0"/>
              </a:rPr>
              <a:t>The Hyundai Getz is a very popular car in Malta.</a:t>
            </a:r>
          </a:p>
        </p:txBody>
      </p:sp>
      <p:sp>
        <p:nvSpPr>
          <p:cNvPr id="20487" name="Rectangle 5"/>
          <p:cNvSpPr>
            <a:spLocks noChangeArrowheads="1"/>
          </p:cNvSpPr>
          <p:nvPr/>
        </p:nvSpPr>
        <p:spPr bwMode="auto">
          <a:xfrm>
            <a:off x="6156325" y="3789363"/>
            <a:ext cx="2635250" cy="1200150"/>
          </a:xfrm>
          <a:prstGeom prst="rect">
            <a:avLst/>
          </a:prstGeom>
          <a:noFill/>
          <a:ln w="9525">
            <a:noFill/>
            <a:miter lim="800000"/>
            <a:headEnd/>
            <a:tailEnd/>
          </a:ln>
        </p:spPr>
        <p:txBody>
          <a:bodyPr>
            <a:spAutoFit/>
          </a:bodyPr>
          <a:lstStyle/>
          <a:p>
            <a:r>
              <a:rPr lang="en-GB">
                <a:latin typeface="Garamond" pitchFamily="18" charset="0"/>
              </a:rPr>
              <a:t>There is also a classic car museum in Malta. As well as having a lot of old cars it also has old motorbikes.</a:t>
            </a:r>
          </a:p>
        </p:txBody>
      </p:sp>
      <p:pic>
        <p:nvPicPr>
          <p:cNvPr id="20488" name="Picture 4" descr="bikes"/>
          <p:cNvPicPr>
            <a:picLocks noChangeAspect="1" noChangeArrowheads="1"/>
          </p:cNvPicPr>
          <p:nvPr/>
        </p:nvPicPr>
        <p:blipFill>
          <a:blip r:embed="rId5"/>
          <a:srcRect/>
          <a:stretch>
            <a:fillRect/>
          </a:stretch>
        </p:blipFill>
        <p:spPr bwMode="auto">
          <a:xfrm>
            <a:off x="5219700" y="5153025"/>
            <a:ext cx="3933825"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88"/>
            <a:ext cx="8229600" cy="4075112"/>
          </a:xfrm>
        </p:spPr>
        <p:txBody>
          <a:bodyPr/>
          <a:lstStyle/>
          <a:p>
            <a:pPr fontAlgn="auto">
              <a:spcAft>
                <a:spcPts val="0"/>
              </a:spcAft>
              <a:defRPr/>
            </a:pPr>
            <a:endParaRPr lang="en-GB" dirty="0"/>
          </a:p>
        </p:txBody>
      </p:sp>
      <p:sp>
        <p:nvSpPr>
          <p:cNvPr id="3" name="Title 2"/>
          <p:cNvSpPr>
            <a:spLocks noGrp="1"/>
          </p:cNvSpPr>
          <p:nvPr>
            <p:ph type="title"/>
          </p:nvPr>
        </p:nvSpPr>
        <p:spPr/>
        <p:txBody>
          <a:bodyPr/>
          <a:lstStyle/>
          <a:p>
            <a:pPr fontAlgn="auto">
              <a:spcAft>
                <a:spcPts val="0"/>
              </a:spcAft>
              <a:defRPr/>
            </a:pPr>
            <a:endParaRPr lang="en-GB">
              <a:solidFill>
                <a:schemeClr val="bg1">
                  <a:lumMod val="75000"/>
                  <a:lumOff val="25000"/>
                </a:schemeClr>
              </a:solidFill>
              <a:ea typeface="+mj-ea"/>
            </a:endParaRPr>
          </a:p>
        </p:txBody>
      </p:sp>
      <p:pic>
        <p:nvPicPr>
          <p:cNvPr id="21507" name="Picture 3"/>
          <p:cNvPicPr>
            <a:picLocks noChangeAspect="1" noChangeArrowheads="1"/>
          </p:cNvPicPr>
          <p:nvPr/>
        </p:nvPicPr>
        <p:blipFill>
          <a:blip r:embed="rId2"/>
          <a:srcRect/>
          <a:stretch>
            <a:fillRect/>
          </a:stretch>
        </p:blipFill>
        <p:spPr bwMode="auto">
          <a:xfrm>
            <a:off x="900113" y="1989138"/>
            <a:ext cx="7200900" cy="403225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Override1.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docProps/app.xml><?xml version="1.0" encoding="utf-8"?>
<Properties xmlns="http://schemas.openxmlformats.org/officeDocument/2006/extended-properties" xmlns:vt="http://schemas.openxmlformats.org/officeDocument/2006/docPropsVTypes">
  <Template>Black Tie</Template>
  <TotalTime>215</TotalTime>
  <Words>568</Words>
  <Application>Microsoft Office PowerPoint</Application>
  <PresentationFormat>On-screen Show (4:3)</PresentationFormat>
  <Paragraphs>33</Paragraphs>
  <Slides>9</Slides>
  <Notes>0</Notes>
  <HiddenSlides>0</HiddenSlides>
  <MMClips>0</MMClips>
  <ScaleCrop>false</ScaleCrop>
  <HeadingPairs>
    <vt:vector size="6" baseType="variant">
      <vt:variant>
        <vt:lpstr>Fonts Used</vt:lpstr>
      </vt:variant>
      <vt:variant>
        <vt:i4>5</vt:i4>
      </vt:variant>
      <vt:variant>
        <vt:lpstr>Design Template</vt:lpstr>
      </vt:variant>
      <vt:variant>
        <vt:i4>5</vt:i4>
      </vt:variant>
      <vt:variant>
        <vt:lpstr>Slide Titles</vt:lpstr>
      </vt:variant>
      <vt:variant>
        <vt:i4>9</vt:i4>
      </vt:variant>
    </vt:vector>
  </HeadingPairs>
  <TitlesOfParts>
    <vt:vector size="19" baseType="lpstr">
      <vt:lpstr>Garamond</vt:lpstr>
      <vt:lpstr>Arial</vt:lpstr>
      <vt:lpstr>Tunga</vt:lpstr>
      <vt:lpstr>Tahoma</vt:lpstr>
      <vt:lpstr>Calibri</vt:lpstr>
      <vt:lpstr>BlackTie</vt:lpstr>
      <vt:lpstr>BlackTie</vt:lpstr>
      <vt:lpstr>BlackTie</vt:lpstr>
      <vt:lpstr>BlackTie</vt:lpstr>
      <vt:lpstr>BlackTie</vt:lpstr>
      <vt:lpstr>Slide 1</vt:lpstr>
      <vt:lpstr> SPORTS</vt:lpstr>
      <vt:lpstr>WHERE IS MALTA?</vt:lpstr>
      <vt:lpstr>HOW TO GET TO MALTA</vt:lpstr>
      <vt:lpstr> FOOD </vt:lpstr>
      <vt:lpstr>TREATS AND SWEETS FROM MALTA</vt:lpstr>
      <vt:lpstr>MYTHS AND LEGENDS</vt:lpstr>
      <vt:lpstr>CARS</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Malta</dc:title>
  <dc:creator>user2</dc:creator>
  <cp:lastModifiedBy>ADMIN</cp:lastModifiedBy>
  <cp:revision>25</cp:revision>
  <dcterms:created xsi:type="dcterms:W3CDTF">2013-01-13T14:05:14Z</dcterms:created>
  <dcterms:modified xsi:type="dcterms:W3CDTF">2013-03-09T21:39:28Z</dcterms:modified>
</cp:coreProperties>
</file>