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2"/>
  </p:notesMasterIdLst>
  <p:sldIdLst>
    <p:sldId id="256" r:id="rId2"/>
    <p:sldId id="257" r:id="rId3"/>
    <p:sldId id="258" r:id="rId4"/>
    <p:sldId id="259" r:id="rId5"/>
    <p:sldId id="260" r:id="rId6"/>
    <p:sldId id="261" r:id="rId7"/>
    <p:sldId id="262" r:id="rId8"/>
    <p:sldId id="263" r:id="rId9"/>
    <p:sldId id="265" r:id="rId10"/>
    <p:sldId id="264" r:id="rId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017" autoAdjust="0"/>
  </p:normalViewPr>
  <p:slideViewPr>
    <p:cSldViewPr>
      <p:cViewPr>
        <p:scale>
          <a:sx n="75" d="100"/>
          <a:sy n="75" d="100"/>
        </p:scale>
        <p:origin x="-366"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E84A906E-904D-493A-AA3D-4D157946362A}" type="datetimeFigureOut">
              <a:rPr lang="en-GB"/>
              <a:pPr>
                <a:defRPr/>
              </a:pPr>
              <a:t>28/05/2014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D25434AF-7347-45E5-832B-ECC093E729F5}"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 </a:t>
            </a:r>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2727170-9E11-435C-B521-AE18469C9AEC}" type="slidenum">
              <a:rPr lang="en-GB"/>
              <a:pPr fontAlgn="base">
                <a:spcBef>
                  <a:spcPct val="0"/>
                </a:spcBef>
                <a:spcAft>
                  <a:spcPct val="0"/>
                </a:spcAft>
              </a:pPr>
              <a:t>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4"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2" name="Title 11"/>
          <p:cNvSpPr>
            <a:spLocks noGrp="1"/>
          </p:cNvSpPr>
          <p:nvPr>
            <p:ph type="ctrTitle"/>
          </p:nvPr>
        </p:nvSpPr>
        <p:spPr>
          <a:xfrm>
            <a:off x="3366868" y="533400"/>
            <a:ext cx="5105400" cy="2868168"/>
          </a:xfrm>
        </p:spPr>
        <p:txBody>
          <a:bodyPr>
            <a:noAutofit/>
          </a:bodyPr>
          <a:lstStyle>
            <a:lvl1pPr algn="r">
              <a:defRPr sz="4200" b="1"/>
            </a:lvl1pPr>
            <a:extLst/>
          </a:lstStyle>
          <a:p>
            <a:r>
              <a:rPr lang="en-US" smtClean="0"/>
              <a:t>Click to edit Master title style</a:t>
            </a:r>
            <a:endParaRPr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30"/>
          <p:cNvSpPr>
            <a:spLocks noGrp="1"/>
          </p:cNvSpPr>
          <p:nvPr>
            <p:ph type="dt" sz="half" idx="10"/>
          </p:nvPr>
        </p:nvSpPr>
        <p:spPr>
          <a:xfrm>
            <a:off x="5870575" y="6557963"/>
            <a:ext cx="2003425" cy="227012"/>
          </a:xfrm>
        </p:spPr>
        <p:txBody>
          <a:bodyPr/>
          <a:lstStyle>
            <a:lvl1pPr>
              <a:defRPr lang="en-US" smtClean="0">
                <a:solidFill>
                  <a:srgbClr val="FFFFFF"/>
                </a:solidFill>
              </a:defRPr>
            </a:lvl1pPr>
            <a:extLst/>
          </a:lstStyle>
          <a:p>
            <a:pPr>
              <a:defRPr/>
            </a:pPr>
            <a:fld id="{E0447AF4-6DCF-491D-9C6F-909D8AEB8A78}" type="datetimeFigureOut">
              <a:rPr lang="en-GB"/>
              <a:pPr>
                <a:defRPr/>
              </a:pPr>
              <a:t>28/05/2014</a:t>
            </a:fld>
            <a:endParaRPr lang="en-GB"/>
          </a:p>
        </p:txBody>
      </p:sp>
      <p:sp>
        <p:nvSpPr>
          <p:cNvPr id="7" name="Footer Placeholder 17"/>
          <p:cNvSpPr>
            <a:spLocks noGrp="1"/>
          </p:cNvSpPr>
          <p:nvPr>
            <p:ph type="ftr" sz="quarter" idx="11"/>
          </p:nvPr>
        </p:nvSpPr>
        <p:spPr>
          <a:xfrm>
            <a:off x="2819400" y="6557963"/>
            <a:ext cx="2927350" cy="228600"/>
          </a:xfrm>
        </p:spPr>
        <p:txBody>
          <a:bodyPr/>
          <a:lstStyle>
            <a:lvl1pPr>
              <a:defRPr lang="en-US">
                <a:solidFill>
                  <a:srgbClr val="FFFFFF"/>
                </a:solidFill>
              </a:defRPr>
            </a:lvl1pPr>
            <a:extLst/>
          </a:lstStyle>
          <a:p>
            <a:pPr>
              <a:defRPr/>
            </a:pPr>
            <a:endParaRPr lang="en-GB"/>
          </a:p>
        </p:txBody>
      </p:sp>
      <p:sp>
        <p:nvSpPr>
          <p:cNvPr id="8" name="Slide Number Placeholder 28"/>
          <p:cNvSpPr>
            <a:spLocks noGrp="1"/>
          </p:cNvSpPr>
          <p:nvPr>
            <p:ph type="sldNum" sz="quarter" idx="12"/>
          </p:nvPr>
        </p:nvSpPr>
        <p:spPr>
          <a:xfrm>
            <a:off x="7880350" y="6556375"/>
            <a:ext cx="588963" cy="228600"/>
          </a:xfrm>
        </p:spPr>
        <p:txBody>
          <a:bodyPr/>
          <a:lstStyle>
            <a:lvl1pPr>
              <a:defRPr lang="en-US" smtClean="0">
                <a:solidFill>
                  <a:srgbClr val="FFFFFF"/>
                </a:solidFill>
              </a:defRPr>
            </a:lvl1pPr>
            <a:extLst/>
          </a:lstStyle>
          <a:p>
            <a:pPr>
              <a:defRPr/>
            </a:pPr>
            <a:fld id="{7EA50FC6-1736-4CD7-9FF0-049E99700373}" type="slidenum">
              <a:rPr lang="en-GB"/>
              <a:pPr>
                <a:defRPr/>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ACFAC22F-E272-4586-93FA-4D0222586495}" type="datetimeFigureOut">
              <a:rPr lang="en-GB"/>
              <a:pPr>
                <a:defRPr/>
              </a:pPr>
              <a:t>28/05/2014</a:t>
            </a:fld>
            <a:endParaRPr lang="en-GB"/>
          </a:p>
        </p:txBody>
      </p:sp>
      <p:sp>
        <p:nvSpPr>
          <p:cNvPr id="5" name="Footer Placeholder 3"/>
          <p:cNvSpPr>
            <a:spLocks noGrp="1"/>
          </p:cNvSpPr>
          <p:nvPr>
            <p:ph type="ftr" sz="quarter" idx="11"/>
          </p:nvPr>
        </p:nvSpPr>
        <p:spPr/>
        <p:txBody>
          <a:bodyPr/>
          <a:lstStyle>
            <a:lvl1pPr>
              <a:defRPr/>
            </a:lvl1pPr>
          </a:lstStyle>
          <a:p>
            <a:pPr>
              <a:defRPr/>
            </a:pPr>
            <a:endParaRPr lang="en-GB"/>
          </a:p>
        </p:txBody>
      </p:sp>
      <p:sp>
        <p:nvSpPr>
          <p:cNvPr id="6" name="Slide Number Placeholder 15"/>
          <p:cNvSpPr>
            <a:spLocks noGrp="1"/>
          </p:cNvSpPr>
          <p:nvPr>
            <p:ph type="sldNum" sz="quarter" idx="12"/>
          </p:nvPr>
        </p:nvSpPr>
        <p:spPr/>
        <p:txBody>
          <a:bodyPr/>
          <a:lstStyle>
            <a:lvl1pPr>
              <a:defRPr/>
            </a:lvl1pPr>
          </a:lstStyle>
          <a:p>
            <a:pPr>
              <a:defRPr/>
            </a:pPr>
            <a:fld id="{41FB855E-D5BA-42E2-8509-5854DE5732CF}"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243388" y="6557963"/>
            <a:ext cx="2001837" cy="227012"/>
          </a:xfrm>
        </p:spPr>
        <p:txBody>
          <a:bodyPr/>
          <a:lstStyle>
            <a:lvl1pPr>
              <a:defRPr/>
            </a:lvl1pPr>
            <a:extLst/>
          </a:lstStyle>
          <a:p>
            <a:pPr>
              <a:defRPr/>
            </a:pPr>
            <a:fld id="{E7A4A8BF-3BCF-46E2-ABBF-CC68AB1A9427}" type="datetimeFigureOut">
              <a:rPr lang="en-GB"/>
              <a:pPr>
                <a:defRPr/>
              </a:pPr>
              <a:t>28/05/2014</a:t>
            </a:fld>
            <a:endParaRPr lang="en-GB"/>
          </a:p>
        </p:txBody>
      </p:sp>
      <p:sp>
        <p:nvSpPr>
          <p:cNvPr id="5" name="Footer Placeholder 4"/>
          <p:cNvSpPr>
            <a:spLocks noGrp="1"/>
          </p:cNvSpPr>
          <p:nvPr>
            <p:ph type="ftr" sz="quarter" idx="11"/>
          </p:nvPr>
        </p:nvSpPr>
        <p:spPr>
          <a:xfrm>
            <a:off x="457200" y="6556375"/>
            <a:ext cx="3657600" cy="228600"/>
          </a:xfrm>
        </p:spPr>
        <p:txBody>
          <a:bodyPr/>
          <a:lstStyle>
            <a:lvl1pPr>
              <a:defRPr/>
            </a:lvl1pPr>
            <a:extLst/>
          </a:lstStyle>
          <a:p>
            <a:pPr>
              <a:defRPr/>
            </a:pPr>
            <a:endParaRPr lang="en-GB"/>
          </a:p>
        </p:txBody>
      </p:sp>
      <p:sp>
        <p:nvSpPr>
          <p:cNvPr id="6" name="Slide Number Placeholder 5"/>
          <p:cNvSpPr>
            <a:spLocks noGrp="1"/>
          </p:cNvSpPr>
          <p:nvPr>
            <p:ph type="sldNum" sz="quarter" idx="12"/>
          </p:nvPr>
        </p:nvSpPr>
        <p:spPr>
          <a:xfrm>
            <a:off x="6254750" y="6553200"/>
            <a:ext cx="587375" cy="228600"/>
          </a:xfrm>
        </p:spPr>
        <p:txBody>
          <a:bodyPr/>
          <a:lstStyle>
            <a:lvl1pPr>
              <a:defRPr smtClean="0">
                <a:solidFill>
                  <a:schemeClr val="tx2"/>
                </a:solidFill>
              </a:defRPr>
            </a:lvl1pPr>
            <a:extLst/>
          </a:lstStyle>
          <a:p>
            <a:pPr>
              <a:defRPr/>
            </a:pPr>
            <a:fld id="{6D4C47A9-721C-489E-9F4B-CB5768EDB598}"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E2B667FD-C001-41A7-8C68-63A2D780C322}" type="datetimeFigureOut">
              <a:rPr lang="en-GB"/>
              <a:pPr>
                <a:defRPr/>
              </a:pPr>
              <a:t>28/05/2014</a:t>
            </a:fld>
            <a:endParaRPr lang="en-GB"/>
          </a:p>
        </p:txBody>
      </p:sp>
      <p:sp>
        <p:nvSpPr>
          <p:cNvPr id="5" name="Footer Placeholder 3"/>
          <p:cNvSpPr>
            <a:spLocks noGrp="1"/>
          </p:cNvSpPr>
          <p:nvPr>
            <p:ph type="ftr" sz="quarter" idx="11"/>
          </p:nvPr>
        </p:nvSpPr>
        <p:spPr/>
        <p:txBody>
          <a:bodyPr/>
          <a:lstStyle>
            <a:lvl1pPr>
              <a:defRPr/>
            </a:lvl1pPr>
          </a:lstStyle>
          <a:p>
            <a:pPr>
              <a:defRPr/>
            </a:pPr>
            <a:endParaRPr lang="en-GB"/>
          </a:p>
        </p:txBody>
      </p:sp>
      <p:sp>
        <p:nvSpPr>
          <p:cNvPr id="6" name="Slide Number Placeholder 15"/>
          <p:cNvSpPr>
            <a:spLocks noGrp="1"/>
          </p:cNvSpPr>
          <p:nvPr>
            <p:ph type="sldNum" sz="quarter" idx="12"/>
          </p:nvPr>
        </p:nvSpPr>
        <p:spPr/>
        <p:txBody>
          <a:bodyPr/>
          <a:lstStyle>
            <a:lvl1pPr>
              <a:defRPr/>
            </a:lvl1pPr>
          </a:lstStyle>
          <a:p>
            <a:pPr>
              <a:defRPr/>
            </a:pPr>
            <a:fld id="{BCF40468-3655-4DAE-8536-DDA68C66A5EC}"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anchor="t"/>
          <a:lstStyle>
            <a:lvl1pPr algn="r">
              <a:buNone/>
              <a:defRPr sz="42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4" name="Date Placeholder 3"/>
          <p:cNvSpPr>
            <a:spLocks noGrp="1"/>
          </p:cNvSpPr>
          <p:nvPr>
            <p:ph type="dt" sz="half" idx="10"/>
          </p:nvPr>
        </p:nvSpPr>
        <p:spPr>
          <a:xfrm>
            <a:off x="4724400" y="6556375"/>
            <a:ext cx="2001838" cy="227013"/>
          </a:xfrm>
        </p:spPr>
        <p:txBody>
          <a:bodyPr/>
          <a:lstStyle>
            <a:lvl1pPr>
              <a:defRPr smtClean="0">
                <a:solidFill>
                  <a:schemeClr val="tx2"/>
                </a:solidFill>
              </a:defRPr>
            </a:lvl1pPr>
            <a:extLst/>
          </a:lstStyle>
          <a:p>
            <a:pPr>
              <a:defRPr/>
            </a:pPr>
            <a:fld id="{9D73585A-3EE5-4588-B82F-FCFF3314C02F}" type="datetimeFigureOut">
              <a:rPr lang="en-GB"/>
              <a:pPr>
                <a:defRPr/>
              </a:pPr>
              <a:t>28/05/2014</a:t>
            </a:fld>
            <a:endParaRPr lang="en-GB"/>
          </a:p>
        </p:txBody>
      </p:sp>
      <p:sp>
        <p:nvSpPr>
          <p:cNvPr id="5" name="Footer Placeholder 4"/>
          <p:cNvSpPr>
            <a:spLocks noGrp="1"/>
          </p:cNvSpPr>
          <p:nvPr>
            <p:ph type="ftr" sz="quarter" idx="11"/>
          </p:nvPr>
        </p:nvSpPr>
        <p:spPr>
          <a:xfrm>
            <a:off x="1735138" y="6556375"/>
            <a:ext cx="2895600" cy="228600"/>
          </a:xfrm>
        </p:spPr>
        <p:txBody>
          <a:bodyPr/>
          <a:lstStyle>
            <a:lvl1pPr>
              <a:defRPr>
                <a:solidFill>
                  <a:schemeClr val="tx2"/>
                </a:solidFill>
              </a:defRPr>
            </a:lvl1pPr>
            <a:extLst/>
          </a:lstStyle>
          <a:p>
            <a:pPr>
              <a:defRPr/>
            </a:pPr>
            <a:endParaRPr lang="en-GB"/>
          </a:p>
        </p:txBody>
      </p:sp>
      <p:sp>
        <p:nvSpPr>
          <p:cNvPr id="6" name="Slide Number Placeholder 5"/>
          <p:cNvSpPr>
            <a:spLocks noGrp="1"/>
          </p:cNvSpPr>
          <p:nvPr>
            <p:ph type="sldNum" sz="quarter" idx="12"/>
          </p:nvPr>
        </p:nvSpPr>
        <p:spPr>
          <a:xfrm>
            <a:off x="6734175" y="6554788"/>
            <a:ext cx="587375" cy="228600"/>
          </a:xfrm>
        </p:spPr>
        <p:txBody>
          <a:bodyPr/>
          <a:lstStyle>
            <a:lvl1pPr>
              <a:defRPr/>
            </a:lvl1pPr>
            <a:extLst/>
          </a:lstStyle>
          <a:p>
            <a:pPr>
              <a:defRPr/>
            </a:pPr>
            <a:fld id="{9EE5521E-0EC0-4DE1-A6FB-FA1CFB88932F}" type="slidenum">
              <a:rPr lang="en-GB"/>
              <a:pPr>
                <a:defRPr/>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520470B8-D549-443B-A300-76A258A83E36}" type="datetimeFigureOut">
              <a:rPr lang="en-GB"/>
              <a:pPr>
                <a:defRPr/>
              </a:pPr>
              <a:t>28/05/2014</a:t>
            </a:fld>
            <a:endParaRPr lang="en-GB"/>
          </a:p>
        </p:txBody>
      </p:sp>
      <p:sp>
        <p:nvSpPr>
          <p:cNvPr id="6" name="Footer Placeholder 3"/>
          <p:cNvSpPr>
            <a:spLocks noGrp="1"/>
          </p:cNvSpPr>
          <p:nvPr>
            <p:ph type="ftr" sz="quarter" idx="11"/>
          </p:nvPr>
        </p:nvSpPr>
        <p:spPr/>
        <p:txBody>
          <a:bodyPr/>
          <a:lstStyle>
            <a:lvl1pPr>
              <a:defRPr/>
            </a:lvl1pPr>
          </a:lstStyle>
          <a:p>
            <a:pPr>
              <a:defRPr/>
            </a:pPr>
            <a:endParaRPr lang="en-GB"/>
          </a:p>
        </p:txBody>
      </p:sp>
      <p:sp>
        <p:nvSpPr>
          <p:cNvPr id="7" name="Slide Number Placeholder 15"/>
          <p:cNvSpPr>
            <a:spLocks noGrp="1"/>
          </p:cNvSpPr>
          <p:nvPr>
            <p:ph type="sldNum" sz="quarter" idx="12"/>
          </p:nvPr>
        </p:nvSpPr>
        <p:spPr/>
        <p:txBody>
          <a:bodyPr/>
          <a:lstStyle>
            <a:lvl1pPr>
              <a:defRPr/>
            </a:lvl1pPr>
          </a:lstStyle>
          <a:p>
            <a:pPr>
              <a:defRPr/>
            </a:pPr>
            <a:fld id="{DE681281-53F1-4DBF-9BED-0A9CE410CA20}"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6"/>
          <p:cNvSpPr>
            <a:spLocks noGrp="1"/>
          </p:cNvSpPr>
          <p:nvPr>
            <p:ph type="dt" sz="half" idx="10"/>
          </p:nvPr>
        </p:nvSpPr>
        <p:spPr/>
        <p:txBody>
          <a:bodyPr/>
          <a:lstStyle>
            <a:lvl1pPr>
              <a:defRPr/>
            </a:lvl1pPr>
          </a:lstStyle>
          <a:p>
            <a:pPr>
              <a:defRPr/>
            </a:pPr>
            <a:fld id="{6BDD28AA-D203-4A7D-ADD1-9CA7B8394244}" type="datetimeFigureOut">
              <a:rPr lang="en-GB"/>
              <a:pPr>
                <a:defRPr/>
              </a:pPr>
              <a:t>28/05/2014</a:t>
            </a:fld>
            <a:endParaRPr lang="en-GB"/>
          </a:p>
        </p:txBody>
      </p:sp>
      <p:sp>
        <p:nvSpPr>
          <p:cNvPr id="8" name="Footer Placeholder 3"/>
          <p:cNvSpPr>
            <a:spLocks noGrp="1"/>
          </p:cNvSpPr>
          <p:nvPr>
            <p:ph type="ftr" sz="quarter" idx="11"/>
          </p:nvPr>
        </p:nvSpPr>
        <p:spPr/>
        <p:txBody>
          <a:bodyPr/>
          <a:lstStyle>
            <a:lvl1pPr>
              <a:defRPr/>
            </a:lvl1pPr>
          </a:lstStyle>
          <a:p>
            <a:pPr>
              <a:defRPr/>
            </a:pPr>
            <a:endParaRPr lang="en-GB"/>
          </a:p>
        </p:txBody>
      </p:sp>
      <p:sp>
        <p:nvSpPr>
          <p:cNvPr id="9" name="Slide Number Placeholder 15"/>
          <p:cNvSpPr>
            <a:spLocks noGrp="1"/>
          </p:cNvSpPr>
          <p:nvPr>
            <p:ph type="sldNum" sz="quarter" idx="12"/>
          </p:nvPr>
        </p:nvSpPr>
        <p:spPr/>
        <p:txBody>
          <a:bodyPr/>
          <a:lstStyle>
            <a:lvl1pPr>
              <a:defRPr/>
            </a:lvl1pPr>
          </a:lstStyle>
          <a:p>
            <a:pPr>
              <a:defRPr/>
            </a:pPr>
            <a:fld id="{A0B2ACBB-FED1-4688-AD49-9E03E6D98ACD}"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lang="en-US" smtClean="0"/>
              <a:t>Click to edit Master title style</a:t>
            </a:r>
            <a:endParaRPr lang="en-US"/>
          </a:p>
        </p:txBody>
      </p:sp>
      <p:sp>
        <p:nvSpPr>
          <p:cNvPr id="3" name="Date Placeholder 26"/>
          <p:cNvSpPr>
            <a:spLocks noGrp="1"/>
          </p:cNvSpPr>
          <p:nvPr>
            <p:ph type="dt" sz="half" idx="10"/>
          </p:nvPr>
        </p:nvSpPr>
        <p:spPr/>
        <p:txBody>
          <a:bodyPr/>
          <a:lstStyle>
            <a:lvl1pPr>
              <a:defRPr/>
            </a:lvl1pPr>
          </a:lstStyle>
          <a:p>
            <a:pPr>
              <a:defRPr/>
            </a:pPr>
            <a:fld id="{24903BB7-E2D3-47C4-BD02-60F23CA0D1A0}" type="datetimeFigureOut">
              <a:rPr lang="en-GB"/>
              <a:pPr>
                <a:defRPr/>
              </a:pPr>
              <a:t>28/05/2014</a:t>
            </a:fld>
            <a:endParaRPr lang="en-GB"/>
          </a:p>
        </p:txBody>
      </p:sp>
      <p:sp>
        <p:nvSpPr>
          <p:cNvPr id="4" name="Footer Placeholder 3"/>
          <p:cNvSpPr>
            <a:spLocks noGrp="1"/>
          </p:cNvSpPr>
          <p:nvPr>
            <p:ph type="ftr" sz="quarter" idx="11"/>
          </p:nvPr>
        </p:nvSpPr>
        <p:spPr/>
        <p:txBody>
          <a:bodyPr/>
          <a:lstStyle>
            <a:lvl1pPr>
              <a:defRPr/>
            </a:lvl1pPr>
          </a:lstStyle>
          <a:p>
            <a:pPr>
              <a:defRPr/>
            </a:pPr>
            <a:endParaRPr lang="en-GB"/>
          </a:p>
        </p:txBody>
      </p:sp>
      <p:sp>
        <p:nvSpPr>
          <p:cNvPr id="5" name="Slide Number Placeholder 15"/>
          <p:cNvSpPr>
            <a:spLocks noGrp="1"/>
          </p:cNvSpPr>
          <p:nvPr>
            <p:ph type="sldNum" sz="quarter" idx="12"/>
          </p:nvPr>
        </p:nvSpPr>
        <p:spPr/>
        <p:txBody>
          <a:bodyPr/>
          <a:lstStyle>
            <a:lvl1pPr>
              <a:defRPr/>
            </a:lvl1pPr>
          </a:lstStyle>
          <a:p>
            <a:pPr>
              <a:defRPr/>
            </a:pPr>
            <a:fld id="{C208B0CF-4404-4F49-93EE-2493F4A1A01E}"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6"/>
          <p:cNvSpPr>
            <a:spLocks noGrp="1"/>
          </p:cNvSpPr>
          <p:nvPr>
            <p:ph type="dt" sz="half" idx="10"/>
          </p:nvPr>
        </p:nvSpPr>
        <p:spPr/>
        <p:txBody>
          <a:bodyPr/>
          <a:lstStyle>
            <a:lvl1pPr>
              <a:defRPr/>
            </a:lvl1pPr>
          </a:lstStyle>
          <a:p>
            <a:pPr>
              <a:defRPr/>
            </a:pPr>
            <a:fld id="{3368C48A-7099-4800-98ED-B485DB50C146}" type="datetimeFigureOut">
              <a:rPr lang="en-GB"/>
              <a:pPr>
                <a:defRPr/>
              </a:pPr>
              <a:t>28/05/2014</a:t>
            </a:fld>
            <a:endParaRPr lang="en-GB"/>
          </a:p>
        </p:txBody>
      </p:sp>
      <p:sp>
        <p:nvSpPr>
          <p:cNvPr id="3" name="Footer Placeholder 3"/>
          <p:cNvSpPr>
            <a:spLocks noGrp="1"/>
          </p:cNvSpPr>
          <p:nvPr>
            <p:ph type="ftr" sz="quarter" idx="11"/>
          </p:nvPr>
        </p:nvSpPr>
        <p:spPr/>
        <p:txBody>
          <a:bodyPr/>
          <a:lstStyle>
            <a:lvl1pPr>
              <a:defRPr/>
            </a:lvl1pPr>
          </a:lstStyle>
          <a:p>
            <a:pPr>
              <a:defRPr/>
            </a:pPr>
            <a:endParaRPr lang="en-GB"/>
          </a:p>
        </p:txBody>
      </p:sp>
      <p:sp>
        <p:nvSpPr>
          <p:cNvPr id="4" name="Slide Number Placeholder 15"/>
          <p:cNvSpPr>
            <a:spLocks noGrp="1"/>
          </p:cNvSpPr>
          <p:nvPr>
            <p:ph type="sldNum" sz="quarter" idx="12"/>
          </p:nvPr>
        </p:nvSpPr>
        <p:spPr/>
        <p:txBody>
          <a:bodyPr/>
          <a:lstStyle>
            <a:lvl1pPr>
              <a:defRPr/>
            </a:lvl1pPr>
          </a:lstStyle>
          <a:p>
            <a:pPr>
              <a:defRPr/>
            </a:pPr>
            <a:fld id="{23E9CBD3-167B-44AA-8F6D-5FA8B6AEB7D7}"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C6F1A562-2475-46E5-B303-4A5A749AC671}" type="datetimeFigureOut">
              <a:rPr lang="en-GB"/>
              <a:pPr>
                <a:defRPr/>
              </a:pPr>
              <a:t>28/05/2014</a:t>
            </a:fld>
            <a:endParaRPr lang="en-GB"/>
          </a:p>
        </p:txBody>
      </p:sp>
      <p:sp>
        <p:nvSpPr>
          <p:cNvPr id="6" name="Footer Placeholder 3"/>
          <p:cNvSpPr>
            <a:spLocks noGrp="1"/>
          </p:cNvSpPr>
          <p:nvPr>
            <p:ph type="ftr" sz="quarter" idx="11"/>
          </p:nvPr>
        </p:nvSpPr>
        <p:spPr/>
        <p:txBody>
          <a:bodyPr/>
          <a:lstStyle>
            <a:lvl1pPr>
              <a:defRPr/>
            </a:lvl1pPr>
          </a:lstStyle>
          <a:p>
            <a:pPr>
              <a:defRPr/>
            </a:pPr>
            <a:endParaRPr lang="en-GB"/>
          </a:p>
        </p:txBody>
      </p:sp>
      <p:sp>
        <p:nvSpPr>
          <p:cNvPr id="7" name="Slide Number Placeholder 15"/>
          <p:cNvSpPr>
            <a:spLocks noGrp="1"/>
          </p:cNvSpPr>
          <p:nvPr>
            <p:ph type="sldNum" sz="quarter" idx="12"/>
          </p:nvPr>
        </p:nvSpPr>
        <p:spPr/>
        <p:txBody>
          <a:bodyPr/>
          <a:lstStyle>
            <a:lvl1pPr>
              <a:defRPr/>
            </a:lvl1pPr>
          </a:lstStyle>
          <a:p>
            <a:pPr>
              <a:defRPr/>
            </a:pPr>
            <a:fld id="{72C06D2B-F463-446C-BC34-495A98AAE210}"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5" name="Rectangle 7"/>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Rectangle 8"/>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n-US" smtClean="0"/>
              <a:t>Click to edit Master title style</a:t>
            </a:r>
            <a:endParaRPr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7" name="Date Placeholder 4"/>
          <p:cNvSpPr>
            <a:spLocks noGrp="1"/>
          </p:cNvSpPr>
          <p:nvPr>
            <p:ph type="dt" sz="half" idx="10"/>
          </p:nvPr>
        </p:nvSpPr>
        <p:spPr/>
        <p:txBody>
          <a:bodyPr/>
          <a:lstStyle>
            <a:lvl1pPr>
              <a:defRPr/>
            </a:lvl1pPr>
            <a:extLst/>
          </a:lstStyle>
          <a:p>
            <a:pPr>
              <a:defRPr/>
            </a:pPr>
            <a:fld id="{C078A3B7-BC67-4261-A524-A30C9BC0BC94}" type="datetimeFigureOut">
              <a:rPr lang="en-GB"/>
              <a:pPr>
                <a:defRPr/>
              </a:pPr>
              <a:t>28/05/2014</a:t>
            </a:fld>
            <a:endParaRPr lang="en-GB"/>
          </a:p>
        </p:txBody>
      </p:sp>
      <p:sp>
        <p:nvSpPr>
          <p:cNvPr id="8" name="Footer Placeholder 5"/>
          <p:cNvSpPr>
            <a:spLocks noGrp="1"/>
          </p:cNvSpPr>
          <p:nvPr>
            <p:ph type="ftr" sz="quarter" idx="11"/>
          </p:nvPr>
        </p:nvSpPr>
        <p:spPr/>
        <p:txBody>
          <a:bodyPr/>
          <a:lstStyle>
            <a:lvl1pPr>
              <a:defRPr/>
            </a:lvl1pPr>
            <a:extLst/>
          </a:lstStyle>
          <a:p>
            <a:pPr>
              <a:defRPr/>
            </a:pPr>
            <a:endParaRPr lang="en-GB"/>
          </a:p>
        </p:txBody>
      </p:sp>
      <p:sp>
        <p:nvSpPr>
          <p:cNvPr id="9" name="Slide Number Placeholder 6"/>
          <p:cNvSpPr>
            <a:spLocks noGrp="1"/>
          </p:cNvSpPr>
          <p:nvPr>
            <p:ph type="sldNum" sz="quarter" idx="12"/>
          </p:nvPr>
        </p:nvSpPr>
        <p:spPr/>
        <p:txBody>
          <a:bodyPr/>
          <a:lstStyle>
            <a:lvl1pPr>
              <a:defRPr/>
            </a:lvl1pPr>
            <a:extLst/>
          </a:lstStyle>
          <a:p>
            <a:pPr>
              <a:defRPr/>
            </a:pPr>
            <a:fld id="{27AB3DDE-5C53-405B-B0CF-1CF68D9ED007}" type="slidenum">
              <a:rPr lang="en-GB"/>
              <a:pPr>
                <a:defRPr/>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Title Placeholder 2"/>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extLst/>
          </a:lstStyle>
          <a:p>
            <a:r>
              <a:rPr lang="en-US" smtClean="0"/>
              <a:t>Click to edit Master title style</a:t>
            </a:r>
            <a:endParaRPr lang="en-US"/>
          </a:p>
        </p:txBody>
      </p:sp>
      <p:sp>
        <p:nvSpPr>
          <p:cNvPr id="1030" name="Text Placeholder 30"/>
          <p:cNvSpPr>
            <a:spLocks noGrp="1"/>
          </p:cNvSpPr>
          <p:nvPr>
            <p:ph type="body" idx="1"/>
          </p:nvPr>
        </p:nvSpPr>
        <p:spPr bwMode="auto">
          <a:xfrm>
            <a:off x="457200" y="1609725"/>
            <a:ext cx="7239000" cy="4846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 name="Date Placeholder 26"/>
          <p:cNvSpPr>
            <a:spLocks noGrp="1"/>
          </p:cNvSpPr>
          <p:nvPr>
            <p:ph type="dt" sz="half" idx="2"/>
          </p:nvPr>
        </p:nvSpPr>
        <p:spPr>
          <a:xfrm>
            <a:off x="4246563" y="6557963"/>
            <a:ext cx="2001837" cy="227012"/>
          </a:xfrm>
          <a:prstGeom prst="rect">
            <a:avLst/>
          </a:prstGeom>
        </p:spPr>
        <p:txBody>
          <a:bodyPr vert="horz" tIns="0" bIns="0" anchor="b"/>
          <a:lstStyle>
            <a:lvl1pPr algn="l" eaLnBrk="1" fontAlgn="auto" latinLnBrk="0" hangingPunct="1">
              <a:spcBef>
                <a:spcPts val="0"/>
              </a:spcBef>
              <a:spcAft>
                <a:spcPts val="0"/>
              </a:spcAft>
              <a:defRPr kumimoji="0" sz="1000" smtClean="0">
                <a:solidFill>
                  <a:schemeClr val="tx2"/>
                </a:solidFill>
                <a:latin typeface="+mn-lt"/>
              </a:defRPr>
            </a:lvl1pPr>
            <a:extLst/>
          </a:lstStyle>
          <a:p>
            <a:pPr>
              <a:defRPr/>
            </a:pPr>
            <a:fld id="{18334663-0A90-448A-B647-F11C6E9125BB}" type="datetimeFigureOut">
              <a:rPr lang="en-GB"/>
              <a:pPr>
                <a:defRPr/>
              </a:pPr>
              <a:t>28/05/2014</a:t>
            </a:fld>
            <a:endParaRPr lang="en-GB"/>
          </a:p>
        </p:txBody>
      </p:sp>
      <p:sp>
        <p:nvSpPr>
          <p:cNvPr id="4" name="Footer Placeholder 3"/>
          <p:cNvSpPr>
            <a:spLocks noGrp="1"/>
          </p:cNvSpPr>
          <p:nvPr>
            <p:ph type="ftr" sz="quarter" idx="3"/>
          </p:nvPr>
        </p:nvSpPr>
        <p:spPr>
          <a:xfrm>
            <a:off x="457200" y="6557963"/>
            <a:ext cx="3657600" cy="228600"/>
          </a:xfrm>
          <a:prstGeom prst="rect">
            <a:avLst/>
          </a:prstGeom>
        </p:spPr>
        <p:txBody>
          <a:bodyPr vert="horz" tIns="0" bIns="0" anchor="b"/>
          <a:lstStyle>
            <a:lvl1pPr algn="r" eaLnBrk="1" fontAlgn="auto" latinLnBrk="0" hangingPunct="1">
              <a:spcBef>
                <a:spcPts val="0"/>
              </a:spcBef>
              <a:spcAft>
                <a:spcPts val="0"/>
              </a:spcAft>
              <a:defRPr kumimoji="0" sz="1000">
                <a:solidFill>
                  <a:schemeClr val="tx2"/>
                </a:solidFill>
                <a:latin typeface="+mn-lt"/>
              </a:defRPr>
            </a:lvl1pPr>
            <a:extLst/>
          </a:lstStyle>
          <a:p>
            <a:pPr>
              <a:defRPr/>
            </a:pPr>
            <a:endParaRPr lang="en-GB"/>
          </a:p>
        </p:txBody>
      </p:sp>
      <p:sp>
        <p:nvSpPr>
          <p:cNvPr id="16" name="Slide Number Placeholder 15"/>
          <p:cNvSpPr>
            <a:spLocks noGrp="1"/>
          </p:cNvSpPr>
          <p:nvPr>
            <p:ph type="sldNum" sz="quarter" idx="4"/>
          </p:nvPr>
        </p:nvSpPr>
        <p:spPr>
          <a:xfrm>
            <a:off x="6251575" y="6556375"/>
            <a:ext cx="588963" cy="228600"/>
          </a:xfrm>
          <a:prstGeom prst="rect">
            <a:avLst/>
          </a:prstGeom>
        </p:spPr>
        <p:txBody>
          <a:bodyPr vert="horz" lIns="0" tIns="0" rIns="0" bIns="0" anchor="b"/>
          <a:lstStyle>
            <a:lvl1pPr algn="r" eaLnBrk="1" fontAlgn="auto" latinLnBrk="0" hangingPunct="1">
              <a:spcBef>
                <a:spcPts val="0"/>
              </a:spcBef>
              <a:spcAft>
                <a:spcPts val="0"/>
              </a:spcAft>
              <a:defRPr kumimoji="0" sz="1100" smtClean="0">
                <a:solidFill>
                  <a:schemeClr val="tx2"/>
                </a:solidFill>
                <a:latin typeface="+mn-lt"/>
              </a:defRPr>
            </a:lvl1pPr>
            <a:extLst/>
          </a:lstStyle>
          <a:p>
            <a:pPr>
              <a:defRPr/>
            </a:pPr>
            <a:fld id="{0A307618-DC89-48A3-8BB6-F0E1C9281563}"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732" r:id="rId1"/>
    <p:sldLayoutId id="2147483731" r:id="rId2"/>
    <p:sldLayoutId id="2147483733" r:id="rId3"/>
    <p:sldLayoutId id="2147483730" r:id="rId4"/>
    <p:sldLayoutId id="2147483729" r:id="rId5"/>
    <p:sldLayoutId id="2147483728" r:id="rId6"/>
    <p:sldLayoutId id="2147483727" r:id="rId7"/>
    <p:sldLayoutId id="2147483726" r:id="rId8"/>
    <p:sldLayoutId id="2147483734" r:id="rId9"/>
    <p:sldLayoutId id="2147483725" r:id="rId10"/>
    <p:sldLayoutId id="2147483735" r:id="rId11"/>
  </p:sldLayoutIdLst>
  <p:txStyles>
    <p:titleStyle>
      <a:lvl1pPr algn="l" rtl="0" fontAlgn="base">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fontAlgn="base">
        <a:spcBef>
          <a:spcPct val="0"/>
        </a:spcBef>
        <a:spcAft>
          <a:spcPct val="0"/>
        </a:spcAft>
        <a:defRPr sz="3800" b="1">
          <a:solidFill>
            <a:schemeClr val="tx1"/>
          </a:solidFill>
          <a:latin typeface="Trebuchet MS" pitchFamily="34" charset="0"/>
        </a:defRPr>
      </a:lvl2pPr>
      <a:lvl3pPr algn="l" rtl="0" fontAlgn="base">
        <a:spcBef>
          <a:spcPct val="0"/>
        </a:spcBef>
        <a:spcAft>
          <a:spcPct val="0"/>
        </a:spcAft>
        <a:defRPr sz="3800" b="1">
          <a:solidFill>
            <a:schemeClr val="tx1"/>
          </a:solidFill>
          <a:latin typeface="Trebuchet MS" pitchFamily="34" charset="0"/>
        </a:defRPr>
      </a:lvl3pPr>
      <a:lvl4pPr algn="l" rtl="0" fontAlgn="base">
        <a:spcBef>
          <a:spcPct val="0"/>
        </a:spcBef>
        <a:spcAft>
          <a:spcPct val="0"/>
        </a:spcAft>
        <a:defRPr sz="3800" b="1">
          <a:solidFill>
            <a:schemeClr val="tx1"/>
          </a:solidFill>
          <a:latin typeface="Trebuchet MS" pitchFamily="34" charset="0"/>
        </a:defRPr>
      </a:lvl4pPr>
      <a:lvl5pPr algn="l" rtl="0" fontAlgn="base">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p:titleStyle>
    <p:bodyStyle>
      <a:lvl1pPr marL="273050" indent="-273050" algn="l" rtl="0" fontAlgn="base">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fontAlgn="base">
        <a:spcBef>
          <a:spcPts val="500"/>
        </a:spcBef>
        <a:spcAft>
          <a:spcPct val="0"/>
        </a:spcAft>
        <a:buClr>
          <a:srgbClr val="F9B639"/>
        </a:buClr>
        <a:buSzPct val="80000"/>
        <a:buFont typeface="Wingdings 2" pitchFamily="18" charset="2"/>
        <a:buChar char=""/>
        <a:defRPr sz="2300" kern="1200">
          <a:solidFill>
            <a:srgbClr val="6C6C6C"/>
          </a:solidFill>
          <a:latin typeface="+mn-lt"/>
          <a:ea typeface="+mn-ea"/>
          <a:cs typeface="+mn-cs"/>
        </a:defRPr>
      </a:lvl2pPr>
      <a:lvl3pPr marL="758825" indent="-228600" algn="l" rtl="0" fontAlgn="base">
        <a:spcBef>
          <a:spcPts val="400"/>
        </a:spcBef>
        <a:spcAft>
          <a:spcPct val="0"/>
        </a:spcAft>
        <a:buClr>
          <a:srgbClr val="F9B639"/>
        </a:buClr>
        <a:buSzPct val="60000"/>
        <a:buFont typeface="Wingdings" pitchFamily="2" charset="2"/>
        <a:buChar char=""/>
        <a:defRPr sz="2000" kern="1200">
          <a:solidFill>
            <a:schemeClr val="tx1"/>
          </a:solidFill>
          <a:latin typeface="+mn-lt"/>
          <a:ea typeface="+mn-ea"/>
          <a:cs typeface="+mn-cs"/>
        </a:defRPr>
      </a:lvl3pPr>
      <a:lvl4pPr marL="1004888" indent="-228600" algn="l" rtl="0" fontAlgn="base">
        <a:spcBef>
          <a:spcPct val="20000"/>
        </a:spcBef>
        <a:spcAft>
          <a:spcPct val="0"/>
        </a:spcAft>
        <a:buClr>
          <a:srgbClr val="F9B639"/>
        </a:buClr>
        <a:buSzPct val="80000"/>
        <a:buFont typeface="Wingdings 2" pitchFamily="18" charset="2"/>
        <a:buChar char=""/>
        <a:defRPr sz="2000" kern="1200">
          <a:solidFill>
            <a:srgbClr val="6C6C6C"/>
          </a:solidFill>
          <a:latin typeface="+mn-lt"/>
          <a:ea typeface="+mn-ea"/>
          <a:cs typeface="+mn-cs"/>
        </a:defRPr>
      </a:lvl4pPr>
      <a:lvl5pPr marL="1279525" indent="-228600" algn="l" rtl="0" fontAlgn="base">
        <a:spcBef>
          <a:spcPts val="400"/>
        </a:spcBef>
        <a:spcAft>
          <a:spcPct val="0"/>
        </a:spcAft>
        <a:buClr>
          <a:srgbClr val="F9B639"/>
        </a:buClr>
        <a:buSzPct val="70000"/>
        <a:buFont typeface="Wingdings"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p:cNvPicPr>
            <a:picLocks noChangeAspect="1" noChangeArrowheads="1"/>
          </p:cNvPicPr>
          <p:nvPr/>
        </p:nvPicPr>
        <p:blipFill>
          <a:blip r:embed="rId3"/>
          <a:srcRect/>
          <a:stretch>
            <a:fillRect/>
          </a:stretch>
        </p:blipFill>
        <p:spPr bwMode="auto">
          <a:xfrm>
            <a:off x="23813" y="6350"/>
            <a:ext cx="9120187" cy="6851650"/>
          </a:xfrm>
          <a:prstGeom prst="rect">
            <a:avLst/>
          </a:prstGeom>
          <a:noFill/>
          <a:ln w="9525">
            <a:noFill/>
            <a:miter lim="800000"/>
            <a:headEnd/>
            <a:tailEnd/>
          </a:ln>
        </p:spPr>
      </p:pic>
      <p:sp>
        <p:nvSpPr>
          <p:cNvPr id="2" name="Title 1"/>
          <p:cNvSpPr>
            <a:spLocks noGrp="1"/>
          </p:cNvSpPr>
          <p:nvPr>
            <p:ph type="ctrTitle"/>
          </p:nvPr>
        </p:nvSpPr>
        <p:spPr>
          <a:xfrm>
            <a:off x="755576" y="188640"/>
            <a:ext cx="7772400" cy="1470025"/>
          </a:xfrm>
        </p:spPr>
        <p:txBody>
          <a:bodyPr/>
          <a:lstStyle/>
          <a:p>
            <a:pPr fontAlgn="auto">
              <a:spcAft>
                <a:spcPts val="0"/>
              </a:spcAft>
              <a:defRPr/>
            </a:pPr>
            <a:r>
              <a:rPr lang="en-GB" dirty="0" smtClean="0"/>
              <a:t>United Kingdom/Great Britain </a:t>
            </a:r>
            <a:endParaRPr lang="en-GB" dirty="0"/>
          </a:p>
        </p:txBody>
      </p:sp>
      <p:sp>
        <p:nvSpPr>
          <p:cNvPr id="14339" name="Subtitle 2"/>
          <p:cNvSpPr>
            <a:spLocks noGrp="1"/>
          </p:cNvSpPr>
          <p:nvPr>
            <p:ph type="subTitle" idx="1"/>
          </p:nvPr>
        </p:nvSpPr>
        <p:spPr>
          <a:xfrm>
            <a:off x="1403350" y="1700213"/>
            <a:ext cx="6400800" cy="1752600"/>
          </a:xfrm>
        </p:spPr>
        <p:txBody>
          <a:bodyPr/>
          <a:lstStyle/>
          <a:p>
            <a:r>
              <a:rPr lang="en-GB" sz="4800" smtClean="0">
                <a:solidFill>
                  <a:srgbClr val="92D050"/>
                </a:solidFill>
              </a:rPr>
              <a:t>The United Kingdom is a famous country off mainland Europe. It has a rich and famous history. Let's begin!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p:cNvPicPr>
            <a:picLocks noChangeAspect="1" noChangeArrowheads="1"/>
          </p:cNvPicPr>
          <p:nvPr/>
        </p:nvPicPr>
        <p:blipFill>
          <a:blip r:embed="rId2"/>
          <a:srcRect/>
          <a:stretch>
            <a:fillRect/>
          </a:stretch>
        </p:blipFill>
        <p:spPr bwMode="auto">
          <a:xfrm>
            <a:off x="0" y="11113"/>
            <a:ext cx="8177213" cy="6846887"/>
          </a:xfrm>
          <a:prstGeom prst="rect">
            <a:avLst/>
          </a:prstGeom>
          <a:noFill/>
          <a:ln w="9525">
            <a:noFill/>
            <a:miter lim="800000"/>
            <a:headEnd/>
            <a:tailEnd/>
          </a:ln>
        </p:spPr>
      </p:pic>
      <p:sp>
        <p:nvSpPr>
          <p:cNvPr id="2" name="Title 1"/>
          <p:cNvSpPr>
            <a:spLocks noGrp="1"/>
          </p:cNvSpPr>
          <p:nvPr>
            <p:ph type="title"/>
          </p:nvPr>
        </p:nvSpPr>
        <p:spPr>
          <a:xfrm>
            <a:off x="755576" y="11410"/>
            <a:ext cx="7239000" cy="2926150"/>
          </a:xfrm>
        </p:spPr>
        <p:txBody>
          <a:bodyPr/>
          <a:lstStyle/>
          <a:p>
            <a:pPr fontAlgn="auto">
              <a:spcAft>
                <a:spcPts val="0"/>
              </a:spcAft>
              <a:defRPr/>
            </a:pPr>
            <a:r>
              <a:rPr lang="en-GB" dirty="0" smtClean="0"/>
              <a:t> </a:t>
            </a:r>
            <a:r>
              <a:rPr lang="en-GB" sz="7200" dirty="0" smtClean="0"/>
              <a:t>Finale!</a:t>
            </a:r>
            <a:endParaRPr lang="en-GB" dirty="0"/>
          </a:p>
        </p:txBody>
      </p:sp>
      <p:sp>
        <p:nvSpPr>
          <p:cNvPr id="24579" name="Content Placeholder 2"/>
          <p:cNvSpPr>
            <a:spLocks noGrp="1"/>
          </p:cNvSpPr>
          <p:nvPr>
            <p:ph idx="1"/>
          </p:nvPr>
        </p:nvSpPr>
        <p:spPr>
          <a:xfrm>
            <a:off x="323850" y="5300663"/>
            <a:ext cx="7239000" cy="1387475"/>
          </a:xfrm>
        </p:spPr>
        <p:txBody>
          <a:bodyPr/>
          <a:lstStyle/>
          <a:p>
            <a:pPr marL="0" indent="0">
              <a:buFont typeface="Wingdings 2" pitchFamily="18" charset="2"/>
              <a:buNone/>
            </a:pPr>
            <a:r>
              <a:rPr lang="en-GB" smtClean="0">
                <a:solidFill>
                  <a:srgbClr val="92D050"/>
                </a:solidFill>
              </a:rPr>
              <a:t>Great Britain: Fantastic, amazing, everything a good country should be. I got lucky getting this  country. And I’m happy about it.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4470400" y="15875"/>
            <a:ext cx="4673600" cy="2962275"/>
          </a:xfrm>
          <a:prstGeom prst="rect">
            <a:avLst/>
          </a:prstGeom>
          <a:noFill/>
          <a:ln w="9525">
            <a:noFill/>
            <a:miter lim="800000"/>
            <a:headEnd/>
            <a:tailEnd/>
          </a:ln>
        </p:spPr>
      </p:pic>
      <p:pic>
        <p:nvPicPr>
          <p:cNvPr id="1026" name="Picture 2"/>
          <p:cNvPicPr>
            <a:picLocks noChangeAspect="1" noChangeArrowheads="1"/>
          </p:cNvPicPr>
          <p:nvPr/>
        </p:nvPicPr>
        <p:blipFill>
          <a:blip r:embed="rId3"/>
          <a:srcRect/>
          <a:stretch>
            <a:fillRect/>
          </a:stretch>
        </p:blipFill>
        <p:spPr bwMode="auto">
          <a:xfrm>
            <a:off x="0" y="0"/>
            <a:ext cx="4500563" cy="2998788"/>
          </a:xfrm>
          <a:prstGeom prst="rect">
            <a:avLst/>
          </a:prstGeom>
          <a:noFill/>
          <a:ln w="9525">
            <a:noFill/>
            <a:miter lim="800000"/>
            <a:headEnd/>
            <a:tailEnd/>
          </a:ln>
        </p:spPr>
      </p:pic>
      <p:pic>
        <p:nvPicPr>
          <p:cNvPr id="1028" name="Picture 4"/>
          <p:cNvPicPr>
            <a:picLocks noChangeAspect="1" noChangeArrowheads="1"/>
          </p:cNvPicPr>
          <p:nvPr/>
        </p:nvPicPr>
        <p:blipFill>
          <a:blip r:embed="rId4"/>
          <a:srcRect/>
          <a:stretch>
            <a:fillRect/>
          </a:stretch>
        </p:blipFill>
        <p:spPr bwMode="auto">
          <a:xfrm>
            <a:off x="0" y="3016250"/>
            <a:ext cx="4413250" cy="3841750"/>
          </a:xfrm>
          <a:prstGeom prst="rect">
            <a:avLst/>
          </a:prstGeom>
          <a:noFill/>
          <a:ln w="9525">
            <a:noFill/>
            <a:miter lim="800000"/>
            <a:headEnd/>
            <a:tailEnd/>
          </a:ln>
        </p:spPr>
      </p:pic>
      <p:pic>
        <p:nvPicPr>
          <p:cNvPr id="7" name="Picture 2"/>
          <p:cNvPicPr>
            <a:picLocks noChangeAspect="1" noChangeArrowheads="1"/>
          </p:cNvPicPr>
          <p:nvPr/>
        </p:nvPicPr>
        <p:blipFill>
          <a:blip r:embed="rId5"/>
          <a:srcRect/>
          <a:stretch>
            <a:fillRect/>
          </a:stretch>
        </p:blipFill>
        <p:spPr bwMode="auto">
          <a:xfrm>
            <a:off x="4413250" y="2994025"/>
            <a:ext cx="4730750" cy="3863975"/>
          </a:xfrm>
          <a:prstGeom prst="rect">
            <a:avLst/>
          </a:prstGeom>
          <a:noFill/>
          <a:ln w="9525">
            <a:noFill/>
            <a:miter lim="800000"/>
            <a:headEnd/>
            <a:tailEnd/>
          </a:ln>
        </p:spPr>
      </p:pic>
      <p:sp>
        <p:nvSpPr>
          <p:cNvPr id="16389" name="TextBox 1"/>
          <p:cNvSpPr txBox="1">
            <a:spLocks noChangeArrowheads="1"/>
          </p:cNvSpPr>
          <p:nvPr/>
        </p:nvSpPr>
        <p:spPr bwMode="auto">
          <a:xfrm>
            <a:off x="0" y="549275"/>
            <a:ext cx="9144000" cy="368300"/>
          </a:xfrm>
          <a:prstGeom prst="rect">
            <a:avLst/>
          </a:prstGeom>
          <a:noFill/>
          <a:ln w="9525">
            <a:noFill/>
            <a:miter lim="800000"/>
            <a:headEnd/>
            <a:tailEnd/>
          </a:ln>
        </p:spPr>
        <p:txBody>
          <a:bodyPr>
            <a:spAutoFit/>
          </a:bodyPr>
          <a:lstStyle/>
          <a:p>
            <a:r>
              <a:rPr lang="en-GB">
                <a:latin typeface="Trebuchet MS" pitchFamily="34" charset="0"/>
              </a:rPr>
              <a:t>Famous Landmarks of Great Britain Part 1!</a:t>
            </a:r>
          </a:p>
        </p:txBody>
      </p:sp>
      <p:sp>
        <p:nvSpPr>
          <p:cNvPr id="16390" name="TextBox 2"/>
          <p:cNvSpPr txBox="1">
            <a:spLocks noChangeArrowheads="1"/>
          </p:cNvSpPr>
          <p:nvPr/>
        </p:nvSpPr>
        <p:spPr bwMode="auto">
          <a:xfrm>
            <a:off x="179388" y="1412875"/>
            <a:ext cx="1728787" cy="369888"/>
          </a:xfrm>
          <a:prstGeom prst="rect">
            <a:avLst/>
          </a:prstGeom>
          <a:noFill/>
          <a:ln w="9525">
            <a:noFill/>
            <a:miter lim="800000"/>
            <a:headEnd/>
            <a:tailEnd/>
          </a:ln>
        </p:spPr>
        <p:txBody>
          <a:bodyPr>
            <a:spAutoFit/>
          </a:bodyPr>
          <a:lstStyle/>
          <a:p>
            <a:r>
              <a:rPr lang="en-GB">
                <a:latin typeface="Trebuchet MS" pitchFamily="34" charset="0"/>
              </a:rPr>
              <a:t>8. London Eye</a:t>
            </a:r>
          </a:p>
        </p:txBody>
      </p:sp>
      <p:sp>
        <p:nvSpPr>
          <p:cNvPr id="16391" name="TextBox 3"/>
          <p:cNvSpPr txBox="1">
            <a:spLocks noChangeArrowheads="1"/>
          </p:cNvSpPr>
          <p:nvPr/>
        </p:nvSpPr>
        <p:spPr bwMode="auto">
          <a:xfrm>
            <a:off x="7067550" y="260350"/>
            <a:ext cx="2016125" cy="369888"/>
          </a:xfrm>
          <a:prstGeom prst="rect">
            <a:avLst/>
          </a:prstGeom>
          <a:noFill/>
          <a:ln w="9525">
            <a:noFill/>
            <a:miter lim="800000"/>
            <a:headEnd/>
            <a:tailEnd/>
          </a:ln>
        </p:spPr>
        <p:txBody>
          <a:bodyPr>
            <a:spAutoFit/>
          </a:bodyPr>
          <a:lstStyle/>
          <a:p>
            <a:r>
              <a:rPr lang="en-GB">
                <a:solidFill>
                  <a:srgbClr val="FF0000"/>
                </a:solidFill>
                <a:latin typeface="Trebuchet MS" pitchFamily="34" charset="0"/>
              </a:rPr>
              <a:t>7. Westminster Abbey</a:t>
            </a:r>
          </a:p>
        </p:txBody>
      </p:sp>
      <p:sp>
        <p:nvSpPr>
          <p:cNvPr id="16392" name="TextBox 4"/>
          <p:cNvSpPr txBox="1">
            <a:spLocks noChangeArrowheads="1"/>
          </p:cNvSpPr>
          <p:nvPr/>
        </p:nvSpPr>
        <p:spPr bwMode="auto">
          <a:xfrm>
            <a:off x="468313" y="3933825"/>
            <a:ext cx="1439862" cy="922338"/>
          </a:xfrm>
          <a:prstGeom prst="rect">
            <a:avLst/>
          </a:prstGeom>
          <a:noFill/>
          <a:ln w="9525">
            <a:noFill/>
            <a:miter lim="800000"/>
            <a:headEnd/>
            <a:tailEnd/>
          </a:ln>
        </p:spPr>
        <p:txBody>
          <a:bodyPr>
            <a:spAutoFit/>
          </a:bodyPr>
          <a:lstStyle/>
          <a:p>
            <a:r>
              <a:rPr lang="en-GB">
                <a:latin typeface="Trebuchet MS" pitchFamily="34" charset="0"/>
              </a:rPr>
              <a:t>6. Buckingham Palace</a:t>
            </a:r>
          </a:p>
        </p:txBody>
      </p:sp>
      <p:sp>
        <p:nvSpPr>
          <p:cNvPr id="16393" name="TextBox 5"/>
          <p:cNvSpPr txBox="1">
            <a:spLocks noChangeArrowheads="1"/>
          </p:cNvSpPr>
          <p:nvPr/>
        </p:nvSpPr>
        <p:spPr bwMode="auto">
          <a:xfrm>
            <a:off x="7380288" y="5300663"/>
            <a:ext cx="1584325" cy="369887"/>
          </a:xfrm>
          <a:prstGeom prst="rect">
            <a:avLst/>
          </a:prstGeom>
          <a:noFill/>
          <a:ln w="9525">
            <a:noFill/>
            <a:miter lim="800000"/>
            <a:headEnd/>
            <a:tailEnd/>
          </a:ln>
        </p:spPr>
        <p:txBody>
          <a:bodyPr>
            <a:spAutoFit/>
          </a:bodyPr>
          <a:lstStyle/>
          <a:p>
            <a:r>
              <a:rPr lang="en-GB">
                <a:solidFill>
                  <a:srgbClr val="FF0000"/>
                </a:solidFill>
                <a:latin typeface="Trebuchet MS" pitchFamily="34" charset="0"/>
              </a:rPr>
              <a:t>5. Lake District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80">
                                          <p:stCondLst>
                                            <p:cond delay="0"/>
                                          </p:stCondLst>
                                        </p:cTn>
                                        <p:tgtEl>
                                          <p:spTgt spid="1026"/>
                                        </p:tgtEl>
                                      </p:cBhvr>
                                    </p:animEffect>
                                    <p:anim calcmode="lin" valueType="num">
                                      <p:cBhvr>
                                        <p:cTn id="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6"/>
                                        </p:tgtEl>
                                      </p:cBhvr>
                                      <p:to x="100000" y="60000"/>
                                    </p:animScale>
                                    <p:animScale>
                                      <p:cBhvr>
                                        <p:cTn id="14" dur="166" decel="50000">
                                          <p:stCondLst>
                                            <p:cond delay="676"/>
                                          </p:stCondLst>
                                        </p:cTn>
                                        <p:tgtEl>
                                          <p:spTgt spid="1026"/>
                                        </p:tgtEl>
                                      </p:cBhvr>
                                      <p:to x="100000" y="100000"/>
                                    </p:animScale>
                                    <p:animScale>
                                      <p:cBhvr>
                                        <p:cTn id="15" dur="26">
                                          <p:stCondLst>
                                            <p:cond delay="1312"/>
                                          </p:stCondLst>
                                        </p:cTn>
                                        <p:tgtEl>
                                          <p:spTgt spid="1026"/>
                                        </p:tgtEl>
                                      </p:cBhvr>
                                      <p:to x="100000" y="80000"/>
                                    </p:animScale>
                                    <p:animScale>
                                      <p:cBhvr>
                                        <p:cTn id="16" dur="166" decel="50000">
                                          <p:stCondLst>
                                            <p:cond delay="1338"/>
                                          </p:stCondLst>
                                        </p:cTn>
                                        <p:tgtEl>
                                          <p:spTgt spid="1026"/>
                                        </p:tgtEl>
                                      </p:cBhvr>
                                      <p:to x="100000" y="100000"/>
                                    </p:animScale>
                                    <p:animScale>
                                      <p:cBhvr>
                                        <p:cTn id="17" dur="26">
                                          <p:stCondLst>
                                            <p:cond delay="1642"/>
                                          </p:stCondLst>
                                        </p:cTn>
                                        <p:tgtEl>
                                          <p:spTgt spid="1026"/>
                                        </p:tgtEl>
                                      </p:cBhvr>
                                      <p:to x="100000" y="90000"/>
                                    </p:animScale>
                                    <p:animScale>
                                      <p:cBhvr>
                                        <p:cTn id="18" dur="166" decel="50000">
                                          <p:stCondLst>
                                            <p:cond delay="1668"/>
                                          </p:stCondLst>
                                        </p:cTn>
                                        <p:tgtEl>
                                          <p:spTgt spid="1026"/>
                                        </p:tgtEl>
                                      </p:cBhvr>
                                      <p:to x="100000" y="100000"/>
                                    </p:animScale>
                                    <p:animScale>
                                      <p:cBhvr>
                                        <p:cTn id="19" dur="26">
                                          <p:stCondLst>
                                            <p:cond delay="1808"/>
                                          </p:stCondLst>
                                        </p:cTn>
                                        <p:tgtEl>
                                          <p:spTgt spid="1026"/>
                                        </p:tgtEl>
                                      </p:cBhvr>
                                      <p:to x="100000" y="95000"/>
                                    </p:animScale>
                                    <p:animScale>
                                      <p:cBhvr>
                                        <p:cTn id="20" dur="166" decel="50000">
                                          <p:stCondLst>
                                            <p:cond delay="1834"/>
                                          </p:stCondLst>
                                        </p:cTn>
                                        <p:tgtEl>
                                          <p:spTgt spid="102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027"/>
                                        </p:tgtEl>
                                        <p:attrNameLst>
                                          <p:attrName>style.visibility</p:attrName>
                                        </p:attrNameLst>
                                      </p:cBhvr>
                                      <p:to>
                                        <p:strVal val="visible"/>
                                      </p:to>
                                    </p:set>
                                    <p:animEffect transition="in" filter="barn(inVertical)">
                                      <p:cBhvr>
                                        <p:cTn id="25" dur="500"/>
                                        <p:tgtEl>
                                          <p:spTgt spid="1027"/>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2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randombar(horizontal)">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a:srcRect/>
          <a:stretch>
            <a:fillRect/>
          </a:stretch>
        </p:blipFill>
        <p:spPr bwMode="auto">
          <a:xfrm>
            <a:off x="4140200" y="3725863"/>
            <a:ext cx="4962525" cy="3132137"/>
          </a:xfrm>
          <a:prstGeom prst="rect">
            <a:avLst/>
          </a:prstGeom>
          <a:noFill/>
          <a:ln w="9525">
            <a:noFill/>
            <a:miter lim="800000"/>
            <a:headEnd/>
            <a:tailEnd/>
          </a:ln>
        </p:spPr>
      </p:pic>
      <p:pic>
        <p:nvPicPr>
          <p:cNvPr id="2052" name="Picture 4"/>
          <p:cNvPicPr>
            <a:picLocks noChangeAspect="1" noChangeArrowheads="1"/>
          </p:cNvPicPr>
          <p:nvPr/>
        </p:nvPicPr>
        <p:blipFill>
          <a:blip r:embed="rId3"/>
          <a:srcRect/>
          <a:stretch>
            <a:fillRect/>
          </a:stretch>
        </p:blipFill>
        <p:spPr bwMode="auto">
          <a:xfrm>
            <a:off x="0" y="3644900"/>
            <a:ext cx="4135438" cy="3217863"/>
          </a:xfrm>
          <a:prstGeom prst="rect">
            <a:avLst/>
          </a:prstGeom>
          <a:noFill/>
          <a:ln w="9525">
            <a:noFill/>
            <a:miter lim="800000"/>
            <a:headEnd/>
            <a:tailEnd/>
          </a:ln>
        </p:spPr>
      </p:pic>
      <p:pic>
        <p:nvPicPr>
          <p:cNvPr id="2051" name="Picture 3"/>
          <p:cNvPicPr>
            <a:picLocks noChangeAspect="1" noChangeArrowheads="1"/>
          </p:cNvPicPr>
          <p:nvPr/>
        </p:nvPicPr>
        <p:blipFill>
          <a:blip r:embed="rId4"/>
          <a:srcRect/>
          <a:stretch>
            <a:fillRect/>
          </a:stretch>
        </p:blipFill>
        <p:spPr bwMode="auto">
          <a:xfrm>
            <a:off x="4067175" y="0"/>
            <a:ext cx="5035550" cy="3725863"/>
          </a:xfrm>
          <a:prstGeom prst="rect">
            <a:avLst/>
          </a:prstGeom>
          <a:noFill/>
          <a:ln w="9525">
            <a:noFill/>
            <a:miter lim="800000"/>
            <a:headEnd/>
            <a:tailEnd/>
          </a:ln>
        </p:spPr>
      </p:pic>
      <p:pic>
        <p:nvPicPr>
          <p:cNvPr id="2050" name="Picture 2"/>
          <p:cNvPicPr>
            <a:picLocks noChangeAspect="1" noChangeArrowheads="1"/>
          </p:cNvPicPr>
          <p:nvPr/>
        </p:nvPicPr>
        <p:blipFill>
          <a:blip r:embed="rId5"/>
          <a:srcRect/>
          <a:stretch>
            <a:fillRect/>
          </a:stretch>
        </p:blipFill>
        <p:spPr bwMode="auto">
          <a:xfrm>
            <a:off x="-17463" y="0"/>
            <a:ext cx="4084638" cy="3644900"/>
          </a:xfrm>
          <a:prstGeom prst="rect">
            <a:avLst/>
          </a:prstGeom>
          <a:noFill/>
          <a:ln w="9525">
            <a:noFill/>
            <a:miter lim="800000"/>
            <a:headEnd/>
            <a:tailEnd/>
          </a:ln>
        </p:spPr>
      </p:pic>
      <p:sp>
        <p:nvSpPr>
          <p:cNvPr id="2" name="TextBox 1"/>
          <p:cNvSpPr txBox="1"/>
          <p:nvPr/>
        </p:nvSpPr>
        <p:spPr>
          <a:xfrm>
            <a:off x="468313" y="549275"/>
            <a:ext cx="3671887" cy="368300"/>
          </a:xfrm>
          <a:prstGeom prst="rect">
            <a:avLst/>
          </a:prstGeom>
          <a:noFill/>
        </p:spPr>
        <p:txBody>
          <a:bodyPr>
            <a:spAutoFit/>
          </a:bodyPr>
          <a:lstStyle/>
          <a:p>
            <a:pPr fontAlgn="auto">
              <a:spcBef>
                <a:spcPts val="0"/>
              </a:spcBef>
              <a:spcAft>
                <a:spcPts val="0"/>
              </a:spcAft>
              <a:defRPr/>
            </a:pPr>
            <a:r>
              <a:rPr lang="en-GB" dirty="0">
                <a:solidFill>
                  <a:schemeClr val="bg1">
                    <a:lumMod val="95000"/>
                  </a:schemeClr>
                </a:solidFill>
                <a:latin typeface="+mn-lt"/>
              </a:rPr>
              <a:t>Famous Landmarks Part 2</a:t>
            </a:r>
            <a:endParaRPr lang="en-GB" dirty="0">
              <a:solidFill>
                <a:schemeClr val="bg1">
                  <a:lumMod val="95000"/>
                </a:schemeClr>
              </a:solidFill>
              <a:latin typeface="+mn-lt"/>
            </a:endParaRPr>
          </a:p>
        </p:txBody>
      </p:sp>
      <p:sp>
        <p:nvSpPr>
          <p:cNvPr id="3" name="TextBox 2"/>
          <p:cNvSpPr txBox="1"/>
          <p:nvPr/>
        </p:nvSpPr>
        <p:spPr>
          <a:xfrm>
            <a:off x="250825" y="2060575"/>
            <a:ext cx="2052638" cy="369888"/>
          </a:xfrm>
          <a:prstGeom prst="rect">
            <a:avLst/>
          </a:prstGeom>
          <a:noFill/>
        </p:spPr>
        <p:txBody>
          <a:bodyPr>
            <a:spAutoFit/>
          </a:bodyPr>
          <a:lstStyle/>
          <a:p>
            <a:pPr fontAlgn="auto">
              <a:spcBef>
                <a:spcPts val="0"/>
              </a:spcBef>
              <a:spcAft>
                <a:spcPts val="0"/>
              </a:spcAft>
              <a:defRPr/>
            </a:pPr>
            <a:r>
              <a:rPr lang="en-GB" dirty="0">
                <a:solidFill>
                  <a:schemeClr val="bg1">
                    <a:lumMod val="95000"/>
                  </a:schemeClr>
                </a:solidFill>
                <a:latin typeface="+mn-lt"/>
              </a:rPr>
              <a:t>4.Blackpool Tower </a:t>
            </a:r>
            <a:endParaRPr lang="en-GB" dirty="0">
              <a:solidFill>
                <a:schemeClr val="bg1">
                  <a:lumMod val="95000"/>
                </a:schemeClr>
              </a:solidFill>
              <a:latin typeface="+mn-lt"/>
            </a:endParaRPr>
          </a:p>
        </p:txBody>
      </p:sp>
      <p:sp>
        <p:nvSpPr>
          <p:cNvPr id="17415" name="TextBox 3"/>
          <p:cNvSpPr txBox="1">
            <a:spLocks noChangeArrowheads="1"/>
          </p:cNvSpPr>
          <p:nvPr/>
        </p:nvSpPr>
        <p:spPr bwMode="auto">
          <a:xfrm>
            <a:off x="4281488" y="260350"/>
            <a:ext cx="2303462" cy="369888"/>
          </a:xfrm>
          <a:prstGeom prst="rect">
            <a:avLst/>
          </a:prstGeom>
          <a:noFill/>
          <a:ln w="9525">
            <a:noFill/>
            <a:miter lim="800000"/>
            <a:headEnd/>
            <a:tailEnd/>
          </a:ln>
        </p:spPr>
        <p:txBody>
          <a:bodyPr>
            <a:spAutoFit/>
          </a:bodyPr>
          <a:lstStyle/>
          <a:p>
            <a:r>
              <a:rPr lang="en-GB">
                <a:solidFill>
                  <a:srgbClr val="FF0000"/>
                </a:solidFill>
                <a:latin typeface="Trebuchet MS" pitchFamily="34" charset="0"/>
              </a:rPr>
              <a:t>3. Tower of London</a:t>
            </a:r>
          </a:p>
        </p:txBody>
      </p:sp>
      <p:sp>
        <p:nvSpPr>
          <p:cNvPr id="5" name="TextBox 4"/>
          <p:cNvSpPr txBox="1"/>
          <p:nvPr/>
        </p:nvSpPr>
        <p:spPr>
          <a:xfrm>
            <a:off x="539750" y="4724400"/>
            <a:ext cx="1871663" cy="369888"/>
          </a:xfrm>
          <a:prstGeom prst="rect">
            <a:avLst/>
          </a:prstGeom>
          <a:noFill/>
        </p:spPr>
        <p:txBody>
          <a:bodyPr>
            <a:spAutoFit/>
          </a:bodyPr>
          <a:lstStyle/>
          <a:p>
            <a:pPr fontAlgn="auto">
              <a:spcBef>
                <a:spcPts val="0"/>
              </a:spcBef>
              <a:spcAft>
                <a:spcPts val="0"/>
              </a:spcAft>
              <a:defRPr/>
            </a:pPr>
            <a:r>
              <a:rPr lang="en-GB" dirty="0">
                <a:solidFill>
                  <a:schemeClr val="bg1">
                    <a:lumMod val="95000"/>
                  </a:schemeClr>
                </a:solidFill>
                <a:latin typeface="+mn-lt"/>
              </a:rPr>
              <a:t>2. Tower Bridge</a:t>
            </a:r>
            <a:endParaRPr lang="en-GB" dirty="0">
              <a:solidFill>
                <a:schemeClr val="bg1">
                  <a:lumMod val="95000"/>
                </a:schemeClr>
              </a:solidFill>
              <a:latin typeface="+mn-lt"/>
            </a:endParaRPr>
          </a:p>
        </p:txBody>
      </p:sp>
      <p:sp>
        <p:nvSpPr>
          <p:cNvPr id="17417" name="TextBox 5"/>
          <p:cNvSpPr txBox="1">
            <a:spLocks noChangeArrowheads="1"/>
          </p:cNvSpPr>
          <p:nvPr/>
        </p:nvSpPr>
        <p:spPr bwMode="auto">
          <a:xfrm>
            <a:off x="4135438" y="3725863"/>
            <a:ext cx="1296987" cy="369887"/>
          </a:xfrm>
          <a:prstGeom prst="rect">
            <a:avLst/>
          </a:prstGeom>
          <a:noFill/>
          <a:ln w="9525">
            <a:noFill/>
            <a:miter lim="800000"/>
            <a:headEnd/>
            <a:tailEnd/>
          </a:ln>
        </p:spPr>
        <p:txBody>
          <a:bodyPr>
            <a:spAutoFit/>
          </a:bodyPr>
          <a:lstStyle/>
          <a:p>
            <a:r>
              <a:rPr lang="en-GB">
                <a:solidFill>
                  <a:srgbClr val="FF0000"/>
                </a:solidFill>
                <a:latin typeface="Trebuchet MS" pitchFamily="34" charset="0"/>
              </a:rPr>
              <a:t>1. Big Ben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circle(in)">
                                      <p:cBhvr>
                                        <p:cTn id="12" dur="2000"/>
                                        <p:tgtEl>
                                          <p:spTgt spid="205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053"/>
                                        </p:tgtEl>
                                        <p:attrNameLst>
                                          <p:attrName>style.visibility</p:attrName>
                                        </p:attrNameLst>
                                      </p:cBhvr>
                                      <p:to>
                                        <p:strVal val="visible"/>
                                      </p:to>
                                    </p:set>
                                    <p:anim calcmode="lin" valueType="num">
                                      <p:cBhvr additive="base">
                                        <p:cTn id="21" dur="500" fill="hold"/>
                                        <p:tgtEl>
                                          <p:spTgt spid="2053"/>
                                        </p:tgtEl>
                                        <p:attrNameLst>
                                          <p:attrName>ppt_x</p:attrName>
                                        </p:attrNameLst>
                                      </p:cBhvr>
                                      <p:tavLst>
                                        <p:tav tm="0">
                                          <p:val>
                                            <p:strVal val="#ppt_x"/>
                                          </p:val>
                                        </p:tav>
                                        <p:tav tm="100000">
                                          <p:val>
                                            <p:strVal val="#ppt_x"/>
                                          </p:val>
                                        </p:tav>
                                      </p:tavLst>
                                    </p:anim>
                                    <p:anim calcmode="lin" valueType="num">
                                      <p:cBhvr additive="base">
                                        <p:cTn id="22" dur="500" fill="hold"/>
                                        <p:tgtEl>
                                          <p:spTgt spid="20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20040"/>
            <a:ext cx="7239000" cy="1143000"/>
          </a:xfrm>
        </p:spPr>
        <p:txBody>
          <a:bodyPr/>
          <a:lstStyle/>
          <a:p>
            <a:pPr fontAlgn="auto">
              <a:spcAft>
                <a:spcPts val="0"/>
              </a:spcAft>
              <a:defRPr/>
            </a:pPr>
            <a:r>
              <a:rPr lang="en-GB" dirty="0" smtClean="0"/>
              <a:t>United Kingdom: Sports!</a:t>
            </a:r>
            <a:endParaRPr lang="en-GB" dirty="0"/>
          </a:p>
        </p:txBody>
      </p:sp>
      <p:sp>
        <p:nvSpPr>
          <p:cNvPr id="4" name="Content Placeholder 3"/>
          <p:cNvSpPr>
            <a:spLocks noGrp="1"/>
          </p:cNvSpPr>
          <p:nvPr>
            <p:ph idx="1"/>
          </p:nvPr>
        </p:nvSpPr>
        <p:spPr>
          <a:xfrm>
            <a:off x="457200" y="1609725"/>
            <a:ext cx="7239000" cy="2466975"/>
          </a:xfrm>
        </p:spPr>
        <p:txBody>
          <a:bodyPr>
            <a:normAutofit lnSpcReduction="10000"/>
          </a:bodyPr>
          <a:lstStyle/>
          <a:p>
            <a:pPr marL="274320" indent="-274320" fontAlgn="auto">
              <a:spcAft>
                <a:spcPts val="0"/>
              </a:spcAft>
              <a:buFont typeface="Wingdings 2"/>
              <a:buChar char=""/>
              <a:defRPr/>
            </a:pPr>
            <a:r>
              <a:rPr lang="en-GB" dirty="0" smtClean="0"/>
              <a:t>The UK has a great love for football, tennis and athletics. Great sportsmen include Mo Farah, Andy Murray, and Frank Lampard. The Premier League in England is a huge annual event, 2014’s ending with Manchester City winning by 2 points over Liverpool. </a:t>
            </a:r>
            <a:endParaRPr lang="en-GB" dirty="0"/>
          </a:p>
        </p:txBody>
      </p:sp>
      <p:pic>
        <p:nvPicPr>
          <p:cNvPr id="18435" name="Picture 2"/>
          <p:cNvPicPr>
            <a:picLocks noChangeAspect="1" noChangeArrowheads="1"/>
          </p:cNvPicPr>
          <p:nvPr/>
        </p:nvPicPr>
        <p:blipFill>
          <a:blip r:embed="rId2"/>
          <a:srcRect/>
          <a:stretch>
            <a:fillRect/>
          </a:stretch>
        </p:blipFill>
        <p:spPr bwMode="auto">
          <a:xfrm>
            <a:off x="25400" y="3798888"/>
            <a:ext cx="2971800" cy="2225675"/>
          </a:xfrm>
          <a:prstGeom prst="rect">
            <a:avLst/>
          </a:prstGeom>
          <a:noFill/>
          <a:ln w="9525">
            <a:noFill/>
            <a:miter lim="800000"/>
            <a:headEnd/>
            <a:tailEnd/>
          </a:ln>
        </p:spPr>
      </p:pic>
      <p:pic>
        <p:nvPicPr>
          <p:cNvPr id="18436" name="Picture 3"/>
          <p:cNvPicPr>
            <a:picLocks noChangeAspect="1" noChangeArrowheads="1"/>
          </p:cNvPicPr>
          <p:nvPr/>
        </p:nvPicPr>
        <p:blipFill>
          <a:blip r:embed="rId3"/>
          <a:srcRect/>
          <a:stretch>
            <a:fillRect/>
          </a:stretch>
        </p:blipFill>
        <p:spPr bwMode="auto">
          <a:xfrm>
            <a:off x="2700338" y="3840163"/>
            <a:ext cx="2143125" cy="2143125"/>
          </a:xfrm>
          <a:prstGeom prst="rect">
            <a:avLst/>
          </a:prstGeom>
          <a:noFill/>
          <a:ln w="9525">
            <a:noFill/>
            <a:miter lim="800000"/>
            <a:headEnd/>
            <a:tailEnd/>
          </a:ln>
        </p:spPr>
      </p:pic>
      <p:pic>
        <p:nvPicPr>
          <p:cNvPr id="18437" name="Picture 4"/>
          <p:cNvPicPr>
            <a:picLocks noChangeAspect="1" noChangeArrowheads="1"/>
          </p:cNvPicPr>
          <p:nvPr/>
        </p:nvPicPr>
        <p:blipFill>
          <a:blip r:embed="rId4"/>
          <a:srcRect/>
          <a:stretch>
            <a:fillRect/>
          </a:stretch>
        </p:blipFill>
        <p:spPr bwMode="auto">
          <a:xfrm>
            <a:off x="4932363" y="3887788"/>
            <a:ext cx="2181225" cy="2095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6"/>
          <p:cNvPicPr>
            <a:picLocks noChangeAspect="1" noChangeArrowheads="1"/>
          </p:cNvPicPr>
          <p:nvPr/>
        </p:nvPicPr>
        <p:blipFill>
          <a:blip r:embed="rId2"/>
          <a:srcRect/>
          <a:stretch>
            <a:fillRect/>
          </a:stretch>
        </p:blipFill>
        <p:spPr bwMode="auto">
          <a:xfrm>
            <a:off x="5895975" y="0"/>
            <a:ext cx="2247900" cy="1546225"/>
          </a:xfrm>
          <a:prstGeom prst="rect">
            <a:avLst/>
          </a:prstGeom>
          <a:noFill/>
          <a:ln w="9525">
            <a:noFill/>
            <a:miter lim="800000"/>
            <a:headEnd/>
            <a:tailEnd/>
          </a:ln>
        </p:spPr>
      </p:pic>
      <p:pic>
        <p:nvPicPr>
          <p:cNvPr id="2055" name="Picture 7"/>
          <p:cNvPicPr>
            <a:picLocks noChangeAspect="1" noChangeArrowheads="1"/>
          </p:cNvPicPr>
          <p:nvPr/>
        </p:nvPicPr>
        <p:blipFill>
          <a:blip r:embed="rId3"/>
          <a:srcRect/>
          <a:stretch>
            <a:fillRect/>
          </a:stretch>
        </p:blipFill>
        <p:spPr bwMode="auto">
          <a:xfrm>
            <a:off x="6732588" y="1573213"/>
            <a:ext cx="2466975" cy="1335087"/>
          </a:xfrm>
          <a:prstGeom prst="rect">
            <a:avLst/>
          </a:prstGeom>
          <a:noFill/>
          <a:ln w="9525">
            <a:noFill/>
            <a:miter lim="800000"/>
            <a:headEnd/>
            <a:tailEnd/>
          </a:ln>
        </p:spPr>
      </p:pic>
      <p:pic>
        <p:nvPicPr>
          <p:cNvPr id="19459" name="Picture 11"/>
          <p:cNvPicPr>
            <a:picLocks noChangeAspect="1" noChangeArrowheads="1"/>
          </p:cNvPicPr>
          <p:nvPr/>
        </p:nvPicPr>
        <p:blipFill>
          <a:blip r:embed="rId4"/>
          <a:srcRect/>
          <a:stretch>
            <a:fillRect/>
          </a:stretch>
        </p:blipFill>
        <p:spPr bwMode="auto">
          <a:xfrm>
            <a:off x="4500563" y="2071688"/>
            <a:ext cx="1784350" cy="1685925"/>
          </a:xfrm>
          <a:prstGeom prst="rect">
            <a:avLst/>
          </a:prstGeom>
          <a:noFill/>
          <a:ln w="9525">
            <a:noFill/>
            <a:miter lim="800000"/>
            <a:headEnd/>
            <a:tailEnd/>
          </a:ln>
        </p:spPr>
      </p:pic>
      <p:pic>
        <p:nvPicPr>
          <p:cNvPr id="19460" name="Picture 10"/>
          <p:cNvPicPr>
            <a:picLocks noChangeAspect="1" noChangeArrowheads="1"/>
          </p:cNvPicPr>
          <p:nvPr/>
        </p:nvPicPr>
        <p:blipFill>
          <a:blip r:embed="rId5"/>
          <a:srcRect/>
          <a:stretch>
            <a:fillRect/>
          </a:stretch>
        </p:blipFill>
        <p:spPr bwMode="auto">
          <a:xfrm>
            <a:off x="1573213" y="2141538"/>
            <a:ext cx="1900237" cy="1704975"/>
          </a:xfrm>
          <a:prstGeom prst="rect">
            <a:avLst/>
          </a:prstGeom>
          <a:noFill/>
          <a:ln w="9525">
            <a:noFill/>
            <a:miter lim="800000"/>
            <a:headEnd/>
            <a:tailEnd/>
          </a:ln>
        </p:spPr>
      </p:pic>
      <p:pic>
        <p:nvPicPr>
          <p:cNvPr id="19461" name="Picture 9"/>
          <p:cNvPicPr>
            <a:picLocks noChangeAspect="1" noChangeArrowheads="1"/>
          </p:cNvPicPr>
          <p:nvPr/>
        </p:nvPicPr>
        <p:blipFill>
          <a:blip r:embed="rId6"/>
          <a:srcRect/>
          <a:stretch>
            <a:fillRect/>
          </a:stretch>
        </p:blipFill>
        <p:spPr bwMode="auto">
          <a:xfrm>
            <a:off x="0" y="2422525"/>
            <a:ext cx="1584325" cy="1600200"/>
          </a:xfrm>
          <a:prstGeom prst="rect">
            <a:avLst/>
          </a:prstGeom>
          <a:noFill/>
          <a:ln w="9525">
            <a:noFill/>
            <a:miter lim="800000"/>
            <a:headEnd/>
            <a:tailEnd/>
          </a:ln>
        </p:spPr>
      </p:pic>
      <p:pic>
        <p:nvPicPr>
          <p:cNvPr id="19462" name="Picture 8"/>
          <p:cNvPicPr>
            <a:picLocks noChangeAspect="1" noChangeArrowheads="1"/>
          </p:cNvPicPr>
          <p:nvPr/>
        </p:nvPicPr>
        <p:blipFill>
          <a:blip r:embed="rId7"/>
          <a:srcRect/>
          <a:stretch>
            <a:fillRect/>
          </a:stretch>
        </p:blipFill>
        <p:spPr bwMode="auto">
          <a:xfrm>
            <a:off x="3473450" y="2201863"/>
            <a:ext cx="1182688" cy="1489075"/>
          </a:xfrm>
          <a:prstGeom prst="rect">
            <a:avLst/>
          </a:prstGeom>
          <a:noFill/>
          <a:ln w="9525">
            <a:noFill/>
            <a:miter lim="800000"/>
            <a:headEnd/>
            <a:tailEnd/>
          </a:ln>
        </p:spPr>
      </p:pic>
      <p:pic>
        <p:nvPicPr>
          <p:cNvPr id="19463" name="Picture 4"/>
          <p:cNvPicPr>
            <a:picLocks noChangeAspect="1" noChangeArrowheads="1"/>
          </p:cNvPicPr>
          <p:nvPr/>
        </p:nvPicPr>
        <p:blipFill>
          <a:blip r:embed="rId8"/>
          <a:srcRect/>
          <a:stretch>
            <a:fillRect/>
          </a:stretch>
        </p:blipFill>
        <p:spPr bwMode="auto">
          <a:xfrm>
            <a:off x="4294188" y="3735388"/>
            <a:ext cx="2725737" cy="1790700"/>
          </a:xfrm>
          <a:prstGeom prst="rect">
            <a:avLst/>
          </a:prstGeom>
          <a:noFill/>
          <a:ln w="9525">
            <a:noFill/>
            <a:miter lim="800000"/>
            <a:headEnd/>
            <a:tailEnd/>
          </a:ln>
        </p:spPr>
      </p:pic>
      <p:sp>
        <p:nvSpPr>
          <p:cNvPr id="2" name="Title 1"/>
          <p:cNvSpPr>
            <a:spLocks noGrp="1"/>
          </p:cNvSpPr>
          <p:nvPr>
            <p:ph type="title"/>
          </p:nvPr>
        </p:nvSpPr>
        <p:spPr>
          <a:xfrm>
            <a:off x="251520" y="88654"/>
            <a:ext cx="7239000" cy="660688"/>
          </a:xfrm>
        </p:spPr>
        <p:txBody>
          <a:bodyPr/>
          <a:lstStyle/>
          <a:p>
            <a:pPr fontAlgn="auto">
              <a:spcAft>
                <a:spcPts val="0"/>
              </a:spcAft>
              <a:defRPr/>
            </a:pPr>
            <a:r>
              <a:rPr lang="en-GB" dirty="0" smtClean="0"/>
              <a:t>UK: Gaming</a:t>
            </a:r>
            <a:endParaRPr lang="en-GB" dirty="0"/>
          </a:p>
        </p:txBody>
      </p:sp>
      <p:sp>
        <p:nvSpPr>
          <p:cNvPr id="3" name="Content Placeholder 2"/>
          <p:cNvSpPr>
            <a:spLocks noGrp="1"/>
          </p:cNvSpPr>
          <p:nvPr>
            <p:ph idx="1"/>
          </p:nvPr>
        </p:nvSpPr>
        <p:spPr>
          <a:xfrm>
            <a:off x="-319088" y="638175"/>
            <a:ext cx="7239001" cy="1603375"/>
          </a:xfrm>
        </p:spPr>
        <p:txBody>
          <a:bodyPr>
            <a:normAutofit/>
          </a:bodyPr>
          <a:lstStyle/>
          <a:p>
            <a:pPr marL="274320" indent="-274320" fontAlgn="auto">
              <a:spcAft>
                <a:spcPts val="0"/>
              </a:spcAft>
              <a:buFont typeface="Wingdings 2"/>
              <a:buChar char=""/>
              <a:defRPr/>
            </a:pPr>
            <a:r>
              <a:rPr lang="en-GB" sz="1600" dirty="0" smtClean="0">
                <a:solidFill>
                  <a:schemeClr val="bg1">
                    <a:lumMod val="50000"/>
                  </a:schemeClr>
                </a:solidFill>
              </a:rPr>
              <a:t>Let’s be honest, from me, you saw this coming. The UK is quite a large fan, with a lot of love, believe it or not, for Nintendo! (Yes!) The Official Nintendo Magazine is based in London, Super Mario is HUGE in the UK, The Legend of Zelda is pretty big in sales-terms, Pok</a:t>
            </a:r>
            <a:r>
              <a:rPr lang="lt-LT" sz="1600" dirty="0" smtClean="0">
                <a:solidFill>
                  <a:schemeClr val="bg1">
                    <a:lumMod val="50000"/>
                  </a:schemeClr>
                </a:solidFill>
              </a:rPr>
              <a:t>ė</a:t>
            </a:r>
            <a:r>
              <a:rPr lang="en-GB" sz="1600" dirty="0" smtClean="0">
                <a:solidFill>
                  <a:schemeClr val="bg1">
                    <a:lumMod val="50000"/>
                  </a:schemeClr>
                </a:solidFill>
              </a:rPr>
              <a:t>mon Black/White 2 was the biggest selling game in British history. Microsoft’s Xbox, Sony’s PlayStation and Sega’s Sonic the Hedgehog are also huge in Great Britain</a:t>
            </a:r>
            <a:r>
              <a:rPr lang="en-GB" sz="1400" dirty="0" smtClean="0">
                <a:solidFill>
                  <a:schemeClr val="bg1">
                    <a:lumMod val="50000"/>
                  </a:schemeClr>
                </a:solidFill>
              </a:rPr>
              <a:t>.</a:t>
            </a:r>
          </a:p>
        </p:txBody>
      </p:sp>
      <p:pic>
        <p:nvPicPr>
          <p:cNvPr id="19466" name="Picture 2"/>
          <p:cNvPicPr>
            <a:picLocks noChangeAspect="1" noChangeArrowheads="1"/>
          </p:cNvPicPr>
          <p:nvPr/>
        </p:nvPicPr>
        <p:blipFill>
          <a:blip r:embed="rId9"/>
          <a:srcRect/>
          <a:stretch>
            <a:fillRect/>
          </a:stretch>
        </p:blipFill>
        <p:spPr bwMode="auto">
          <a:xfrm>
            <a:off x="0" y="4508500"/>
            <a:ext cx="2268538" cy="1873250"/>
          </a:xfrm>
          <a:prstGeom prst="rect">
            <a:avLst/>
          </a:prstGeom>
          <a:noFill/>
          <a:ln w="9525">
            <a:noFill/>
            <a:miter lim="800000"/>
            <a:headEnd/>
            <a:tailEnd/>
          </a:ln>
        </p:spPr>
      </p:pic>
      <p:sp>
        <p:nvSpPr>
          <p:cNvPr id="19467" name="TextBox 3"/>
          <p:cNvSpPr txBox="1">
            <a:spLocks noChangeArrowheads="1"/>
          </p:cNvSpPr>
          <p:nvPr/>
        </p:nvSpPr>
        <p:spPr bwMode="auto">
          <a:xfrm>
            <a:off x="3175" y="6202363"/>
            <a:ext cx="2035175" cy="646112"/>
          </a:xfrm>
          <a:prstGeom prst="rect">
            <a:avLst/>
          </a:prstGeom>
          <a:noFill/>
          <a:ln w="9525">
            <a:noFill/>
            <a:miter lim="800000"/>
            <a:headEnd/>
            <a:tailEnd/>
          </a:ln>
        </p:spPr>
        <p:txBody>
          <a:bodyPr>
            <a:spAutoFit/>
          </a:bodyPr>
          <a:lstStyle/>
          <a:p>
            <a:r>
              <a:rPr lang="en-GB">
                <a:latin typeface="Trebuchet MS" pitchFamily="34" charset="0"/>
              </a:rPr>
              <a:t>Link from The Legend of Zelda.</a:t>
            </a:r>
          </a:p>
        </p:txBody>
      </p:sp>
      <p:pic>
        <p:nvPicPr>
          <p:cNvPr id="19468" name="Picture 3"/>
          <p:cNvPicPr>
            <a:picLocks noChangeAspect="1" noChangeArrowheads="1"/>
          </p:cNvPicPr>
          <p:nvPr/>
        </p:nvPicPr>
        <p:blipFill>
          <a:blip r:embed="rId10"/>
          <a:srcRect/>
          <a:stretch>
            <a:fillRect/>
          </a:stretch>
        </p:blipFill>
        <p:spPr bwMode="auto">
          <a:xfrm>
            <a:off x="2146300" y="3846513"/>
            <a:ext cx="2147888" cy="2189162"/>
          </a:xfrm>
          <a:prstGeom prst="rect">
            <a:avLst/>
          </a:prstGeom>
          <a:noFill/>
          <a:ln w="9525">
            <a:noFill/>
            <a:miter lim="800000"/>
            <a:headEnd/>
            <a:tailEnd/>
          </a:ln>
        </p:spPr>
      </p:pic>
      <p:sp>
        <p:nvSpPr>
          <p:cNvPr id="19469" name="TextBox 4"/>
          <p:cNvSpPr txBox="1">
            <a:spLocks noChangeArrowheads="1"/>
          </p:cNvSpPr>
          <p:nvPr/>
        </p:nvSpPr>
        <p:spPr bwMode="auto">
          <a:xfrm>
            <a:off x="2205038" y="5934075"/>
            <a:ext cx="1828800" cy="923925"/>
          </a:xfrm>
          <a:prstGeom prst="rect">
            <a:avLst/>
          </a:prstGeom>
          <a:noFill/>
          <a:ln w="9525">
            <a:noFill/>
            <a:miter lim="800000"/>
            <a:headEnd/>
            <a:tailEnd/>
          </a:ln>
        </p:spPr>
        <p:txBody>
          <a:bodyPr>
            <a:spAutoFit/>
          </a:bodyPr>
          <a:lstStyle/>
          <a:p>
            <a:r>
              <a:rPr lang="en-GB">
                <a:latin typeface="Trebuchet MS" pitchFamily="34" charset="0"/>
              </a:rPr>
              <a:t>Mario and Yoshi on Super Mario Galaxy 2 Logo.</a:t>
            </a:r>
          </a:p>
        </p:txBody>
      </p:sp>
      <p:pic>
        <p:nvPicPr>
          <p:cNvPr id="19470" name="Picture 5"/>
          <p:cNvPicPr>
            <a:picLocks noChangeAspect="1" noChangeArrowheads="1"/>
          </p:cNvPicPr>
          <p:nvPr/>
        </p:nvPicPr>
        <p:blipFill>
          <a:blip r:embed="rId11"/>
          <a:srcRect/>
          <a:stretch>
            <a:fillRect/>
          </a:stretch>
        </p:blipFill>
        <p:spPr bwMode="auto">
          <a:xfrm>
            <a:off x="4294188" y="5518150"/>
            <a:ext cx="2725737" cy="1339850"/>
          </a:xfrm>
          <a:prstGeom prst="rect">
            <a:avLst/>
          </a:prstGeom>
          <a:noFill/>
          <a:ln w="9525">
            <a:noFill/>
            <a:miter lim="800000"/>
            <a:headEnd/>
            <a:tailEnd/>
          </a:ln>
        </p:spPr>
      </p:pic>
      <p:sp>
        <p:nvSpPr>
          <p:cNvPr id="19471" name="TextBox 5"/>
          <p:cNvSpPr txBox="1">
            <a:spLocks noChangeArrowheads="1"/>
          </p:cNvSpPr>
          <p:nvPr/>
        </p:nvSpPr>
        <p:spPr bwMode="auto">
          <a:xfrm>
            <a:off x="6919913" y="4930775"/>
            <a:ext cx="1552575" cy="1570038"/>
          </a:xfrm>
          <a:prstGeom prst="rect">
            <a:avLst/>
          </a:prstGeom>
          <a:noFill/>
          <a:ln w="9525">
            <a:noFill/>
            <a:miter lim="800000"/>
            <a:headEnd/>
            <a:tailEnd/>
          </a:ln>
        </p:spPr>
        <p:txBody>
          <a:bodyPr>
            <a:spAutoFit/>
          </a:bodyPr>
          <a:lstStyle/>
          <a:p>
            <a:r>
              <a:rPr lang="en-GB" sz="1600">
                <a:latin typeface="Trebuchet MS" pitchFamily="34" charset="0"/>
              </a:rPr>
              <a:t>Sonic and Shadow the Hedgehogs, the two most famous Sonic Characters.</a:t>
            </a:r>
          </a:p>
        </p:txBody>
      </p:sp>
      <p:sp>
        <p:nvSpPr>
          <p:cNvPr id="19472" name="TextBox 6"/>
          <p:cNvSpPr txBox="1">
            <a:spLocks noChangeArrowheads="1"/>
          </p:cNvSpPr>
          <p:nvPr/>
        </p:nvSpPr>
        <p:spPr bwMode="auto">
          <a:xfrm>
            <a:off x="6702425" y="2362200"/>
            <a:ext cx="2305050" cy="1477963"/>
          </a:xfrm>
          <a:prstGeom prst="rect">
            <a:avLst/>
          </a:prstGeom>
          <a:noFill/>
          <a:ln w="9525">
            <a:noFill/>
            <a:miter lim="800000"/>
            <a:headEnd/>
            <a:tailEnd/>
          </a:ln>
        </p:spPr>
        <p:txBody>
          <a:bodyPr>
            <a:spAutoFit/>
          </a:bodyPr>
          <a:lstStyle/>
          <a:p>
            <a:r>
              <a:rPr lang="en-GB">
                <a:latin typeface="Trebuchet MS" pitchFamily="34" charset="0"/>
              </a:rPr>
              <a:t>Zekrom, Mega Charizards, Darkrai and Pikachu, the 4 most famous Pok</a:t>
            </a:r>
            <a:r>
              <a:rPr lang="lt-LT">
                <a:latin typeface="Trebuchet MS" pitchFamily="34" charset="0"/>
              </a:rPr>
              <a:t>ė</a:t>
            </a:r>
            <a:r>
              <a:rPr lang="en-GB">
                <a:latin typeface="Trebuchet MS" pitchFamily="34" charset="0"/>
              </a:rPr>
              <a:t>mon of all 718.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5"/>
                                        </p:tgtEl>
                                        <p:attrNameLst>
                                          <p:attrName>style.visibility</p:attrName>
                                        </p:attrNameLst>
                                      </p:cBhvr>
                                      <p:to>
                                        <p:strVal val="visible"/>
                                      </p:to>
                                    </p:set>
                                    <p:anim calcmode="lin" valueType="num">
                                      <p:cBhvr additive="base">
                                        <p:cTn id="7" dur="500" fill="hold"/>
                                        <p:tgtEl>
                                          <p:spTgt spid="2055"/>
                                        </p:tgtEl>
                                        <p:attrNameLst>
                                          <p:attrName>ppt_x</p:attrName>
                                        </p:attrNameLst>
                                      </p:cBhvr>
                                      <p:tavLst>
                                        <p:tav tm="0">
                                          <p:val>
                                            <p:strVal val="#ppt_x"/>
                                          </p:val>
                                        </p:tav>
                                        <p:tav tm="100000">
                                          <p:val>
                                            <p:strVal val="#ppt_x"/>
                                          </p:val>
                                        </p:tav>
                                      </p:tavLst>
                                    </p:anim>
                                    <p:anim calcmode="lin" valueType="num">
                                      <p:cBhvr additive="base">
                                        <p:cTn id="8" dur="500" fill="hold"/>
                                        <p:tgtEl>
                                          <p:spTgt spid="20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3"/>
          <p:cNvPicPr>
            <a:picLocks noChangeAspect="1" noChangeArrowheads="1"/>
          </p:cNvPicPr>
          <p:nvPr/>
        </p:nvPicPr>
        <p:blipFill>
          <a:blip r:embed="rId2"/>
          <a:srcRect/>
          <a:stretch>
            <a:fillRect/>
          </a:stretch>
        </p:blipFill>
        <p:spPr bwMode="auto">
          <a:xfrm>
            <a:off x="-23813" y="0"/>
            <a:ext cx="9148763" cy="6915150"/>
          </a:xfrm>
          <a:prstGeom prst="rect">
            <a:avLst/>
          </a:prstGeom>
          <a:noFill/>
          <a:ln w="9525">
            <a:noFill/>
            <a:miter lim="800000"/>
            <a:headEnd/>
            <a:tailEnd/>
          </a:ln>
        </p:spPr>
      </p:pic>
      <p:sp>
        <p:nvSpPr>
          <p:cNvPr id="2" name="Title 1"/>
          <p:cNvSpPr>
            <a:spLocks noGrp="1"/>
          </p:cNvSpPr>
          <p:nvPr>
            <p:ph type="title"/>
          </p:nvPr>
        </p:nvSpPr>
        <p:spPr>
          <a:xfrm>
            <a:off x="457200" y="320040"/>
            <a:ext cx="7239000" cy="588680"/>
          </a:xfrm>
        </p:spPr>
        <p:txBody>
          <a:bodyPr/>
          <a:lstStyle/>
          <a:p>
            <a:pPr fontAlgn="auto">
              <a:spcAft>
                <a:spcPts val="0"/>
              </a:spcAft>
              <a:defRPr/>
            </a:pPr>
            <a:r>
              <a:rPr lang="en-GB" dirty="0" smtClean="0"/>
              <a:t>Uk: Politics</a:t>
            </a:r>
            <a:endParaRPr lang="en-GB" dirty="0"/>
          </a:p>
        </p:txBody>
      </p:sp>
      <p:sp>
        <p:nvSpPr>
          <p:cNvPr id="20483" name="Content Placeholder 2"/>
          <p:cNvSpPr>
            <a:spLocks noGrp="1"/>
          </p:cNvSpPr>
          <p:nvPr>
            <p:ph idx="1"/>
          </p:nvPr>
        </p:nvSpPr>
        <p:spPr/>
        <p:txBody>
          <a:bodyPr/>
          <a:lstStyle/>
          <a:p>
            <a:r>
              <a:rPr lang="en-GB" smtClean="0"/>
              <a:t>And we come to the boring bit. David Cameron is Prime Minister, other important figures include Ed Milliband, Nick Clegg, and, uh, does it really matter? I’m 11, politics doesn’t interest me. SLIDE DONE!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p:cNvPicPr>
            <a:picLocks noChangeAspect="1" noChangeArrowheads="1"/>
          </p:cNvPicPr>
          <p:nvPr/>
        </p:nvPicPr>
        <p:blipFill>
          <a:blip r:embed="rId2"/>
          <a:srcRect/>
          <a:stretch>
            <a:fillRect/>
          </a:stretch>
        </p:blipFill>
        <p:spPr bwMode="auto">
          <a:xfrm>
            <a:off x="3492500" y="4090988"/>
            <a:ext cx="2195513" cy="2754312"/>
          </a:xfrm>
          <a:prstGeom prst="rect">
            <a:avLst/>
          </a:prstGeom>
          <a:noFill/>
          <a:ln w="9525">
            <a:noFill/>
            <a:miter lim="800000"/>
            <a:headEnd/>
            <a:tailEnd/>
          </a:ln>
        </p:spPr>
      </p:pic>
      <p:sp>
        <p:nvSpPr>
          <p:cNvPr id="2" name="Title 1"/>
          <p:cNvSpPr>
            <a:spLocks noGrp="1"/>
          </p:cNvSpPr>
          <p:nvPr>
            <p:ph type="title"/>
          </p:nvPr>
        </p:nvSpPr>
        <p:spPr>
          <a:xfrm>
            <a:off x="457200" y="320040"/>
            <a:ext cx="7239000" cy="732696"/>
          </a:xfrm>
        </p:spPr>
        <p:txBody>
          <a:bodyPr/>
          <a:lstStyle/>
          <a:p>
            <a:pPr fontAlgn="auto">
              <a:spcAft>
                <a:spcPts val="0"/>
              </a:spcAft>
              <a:defRPr/>
            </a:pPr>
            <a:r>
              <a:rPr lang="en-GB" dirty="0" smtClean="0"/>
              <a:t>UK: History</a:t>
            </a:r>
            <a:endParaRPr lang="en-GB" dirty="0"/>
          </a:p>
        </p:txBody>
      </p:sp>
      <p:sp>
        <p:nvSpPr>
          <p:cNvPr id="21507" name="Content Placeholder 2"/>
          <p:cNvSpPr>
            <a:spLocks noGrp="1"/>
          </p:cNvSpPr>
          <p:nvPr>
            <p:ph idx="1"/>
          </p:nvPr>
        </p:nvSpPr>
        <p:spPr/>
        <p:txBody>
          <a:bodyPr/>
          <a:lstStyle/>
          <a:p>
            <a:r>
              <a:rPr lang="en-GB" smtClean="0"/>
              <a:t>Great Britain has a reason for its name. From the poetry of William Shakespeare to the ship-building of Isimbard Kingdom Brunel  and the heroics of World War II, they’re fantastic. Founded on May 1 1707,they’ve never looked back.</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7239000" cy="648072"/>
          </a:xfrm>
        </p:spPr>
        <p:txBody>
          <a:bodyPr/>
          <a:lstStyle/>
          <a:p>
            <a:pPr fontAlgn="auto">
              <a:spcAft>
                <a:spcPts val="0"/>
              </a:spcAft>
              <a:defRPr/>
            </a:pPr>
            <a:r>
              <a:rPr lang="en-GB" dirty="0" smtClean="0"/>
              <a:t>UK: Culture</a:t>
            </a:r>
            <a:endParaRPr lang="en-GB" dirty="0"/>
          </a:p>
        </p:txBody>
      </p:sp>
      <p:sp>
        <p:nvSpPr>
          <p:cNvPr id="22530" name="Content Placeholder 2"/>
          <p:cNvSpPr>
            <a:spLocks noGrp="1"/>
          </p:cNvSpPr>
          <p:nvPr>
            <p:ph idx="1"/>
          </p:nvPr>
        </p:nvSpPr>
        <p:spPr/>
        <p:txBody>
          <a:bodyPr/>
          <a:lstStyle/>
          <a:p>
            <a:r>
              <a:rPr lang="en-GB" smtClean="0"/>
              <a:t>They sing, dance and get heavily drunk, the British people! (Just Kidding, don’t take me to the tower. </a:t>
            </a:r>
            <a:r>
              <a:rPr lang="en-GB" smtClean="0">
                <a:sym typeface="Wingdings" pitchFamily="2" charset="2"/>
              </a:rPr>
              <a:t>) They are a great people, celebrating every event like it was their last. They have a “Classic English Breakfast™” regularly and often have Fish and Chips, A “Fry-Up” or a “Sunday Roast". Fast Food is big too. They love their soaps, and comedy channels such as Dave and BBC Three are big. And yet, knowledge channels like BBC Four and Yesterday are also much-loved. </a:t>
            </a:r>
            <a:endParaRPr lang="en-GB"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3"/>
          <p:cNvPicPr>
            <a:picLocks noChangeAspect="1" noChangeArrowheads="1"/>
          </p:cNvPicPr>
          <p:nvPr/>
        </p:nvPicPr>
        <p:blipFill>
          <a:blip r:embed="rId2"/>
          <a:srcRect/>
          <a:stretch>
            <a:fillRect/>
          </a:stretch>
        </p:blipFill>
        <p:spPr bwMode="auto">
          <a:xfrm>
            <a:off x="2859088" y="2747963"/>
            <a:ext cx="2857500" cy="1600200"/>
          </a:xfrm>
          <a:prstGeom prst="rect">
            <a:avLst/>
          </a:prstGeom>
          <a:noFill/>
          <a:ln w="9525">
            <a:noFill/>
            <a:miter lim="800000"/>
            <a:headEnd/>
            <a:tailEnd/>
          </a:ln>
        </p:spPr>
      </p:pic>
      <p:sp>
        <p:nvSpPr>
          <p:cNvPr id="2" name="Title 1"/>
          <p:cNvSpPr>
            <a:spLocks noGrp="1"/>
          </p:cNvSpPr>
          <p:nvPr>
            <p:ph type="title"/>
          </p:nvPr>
        </p:nvSpPr>
        <p:spPr>
          <a:xfrm>
            <a:off x="457200" y="320040"/>
            <a:ext cx="7239000" cy="1143000"/>
          </a:xfrm>
        </p:spPr>
        <p:txBody>
          <a:bodyPr/>
          <a:lstStyle/>
          <a:p>
            <a:pPr fontAlgn="auto">
              <a:spcAft>
                <a:spcPts val="0"/>
              </a:spcAft>
              <a:defRPr/>
            </a:pPr>
            <a:r>
              <a:rPr lang="en-GB" dirty="0" smtClean="0"/>
              <a:t>UK: CARS</a:t>
            </a:r>
            <a:endParaRPr lang="en-GB" dirty="0"/>
          </a:p>
        </p:txBody>
      </p:sp>
      <p:sp>
        <p:nvSpPr>
          <p:cNvPr id="23555" name="Content Placeholder 2"/>
          <p:cNvSpPr>
            <a:spLocks noGrp="1"/>
          </p:cNvSpPr>
          <p:nvPr>
            <p:ph idx="1"/>
          </p:nvPr>
        </p:nvSpPr>
        <p:spPr/>
        <p:txBody>
          <a:bodyPr/>
          <a:lstStyle/>
          <a:p>
            <a:r>
              <a:rPr lang="en-GB" smtClean="0"/>
              <a:t>It’s hard to explain the British car industry, so I’ll just show you! </a:t>
            </a:r>
          </a:p>
        </p:txBody>
      </p:sp>
      <p:pic>
        <p:nvPicPr>
          <p:cNvPr id="23556" name="Picture 2"/>
          <p:cNvPicPr>
            <a:picLocks noChangeAspect="1" noChangeArrowheads="1"/>
          </p:cNvPicPr>
          <p:nvPr/>
        </p:nvPicPr>
        <p:blipFill>
          <a:blip r:embed="rId3"/>
          <a:srcRect/>
          <a:stretch>
            <a:fillRect/>
          </a:stretch>
        </p:blipFill>
        <p:spPr bwMode="auto">
          <a:xfrm>
            <a:off x="179388" y="2420938"/>
            <a:ext cx="2619375" cy="1743075"/>
          </a:xfrm>
          <a:prstGeom prst="rect">
            <a:avLst/>
          </a:prstGeom>
          <a:noFill/>
          <a:ln w="9525">
            <a:noFill/>
            <a:miter lim="800000"/>
            <a:headEnd/>
            <a:tailEnd/>
          </a:ln>
        </p:spPr>
      </p:pic>
      <p:sp>
        <p:nvSpPr>
          <p:cNvPr id="23557" name="TextBox 3"/>
          <p:cNvSpPr txBox="1">
            <a:spLocks noChangeArrowheads="1"/>
          </p:cNvSpPr>
          <p:nvPr/>
        </p:nvSpPr>
        <p:spPr bwMode="auto">
          <a:xfrm>
            <a:off x="1477963" y="2579688"/>
            <a:ext cx="1381125" cy="369887"/>
          </a:xfrm>
          <a:prstGeom prst="rect">
            <a:avLst/>
          </a:prstGeom>
          <a:noFill/>
          <a:ln w="9525">
            <a:noFill/>
            <a:miter lim="800000"/>
            <a:headEnd/>
            <a:tailEnd/>
          </a:ln>
        </p:spPr>
        <p:txBody>
          <a:bodyPr>
            <a:spAutoFit/>
          </a:bodyPr>
          <a:lstStyle/>
          <a:p>
            <a:r>
              <a:rPr lang="en-GB">
                <a:latin typeface="Trebuchet MS" pitchFamily="34" charset="0"/>
              </a:rPr>
              <a:t>Ariel Atom. </a:t>
            </a:r>
          </a:p>
        </p:txBody>
      </p:sp>
      <p:sp>
        <p:nvSpPr>
          <p:cNvPr id="23558" name="TextBox 4"/>
          <p:cNvSpPr txBox="1">
            <a:spLocks noChangeArrowheads="1"/>
          </p:cNvSpPr>
          <p:nvPr/>
        </p:nvSpPr>
        <p:spPr bwMode="auto">
          <a:xfrm>
            <a:off x="2965450" y="2379663"/>
            <a:ext cx="2759075" cy="368300"/>
          </a:xfrm>
          <a:prstGeom prst="rect">
            <a:avLst/>
          </a:prstGeom>
          <a:noFill/>
          <a:ln w="9525">
            <a:noFill/>
            <a:miter lim="800000"/>
            <a:headEnd/>
            <a:tailEnd/>
          </a:ln>
        </p:spPr>
        <p:txBody>
          <a:bodyPr>
            <a:spAutoFit/>
          </a:bodyPr>
          <a:lstStyle/>
          <a:p>
            <a:r>
              <a:rPr lang="en-GB">
                <a:latin typeface="Trebuchet MS" pitchFamily="34" charset="0"/>
              </a:rPr>
              <a:t>McLaren Mercedes </a:t>
            </a:r>
          </a:p>
        </p:txBody>
      </p:sp>
      <p:pic>
        <p:nvPicPr>
          <p:cNvPr id="23559" name="Picture 5"/>
          <p:cNvPicPr>
            <a:picLocks noChangeAspect="1" noChangeArrowheads="1"/>
          </p:cNvPicPr>
          <p:nvPr/>
        </p:nvPicPr>
        <p:blipFill>
          <a:blip r:embed="rId4"/>
          <a:srcRect/>
          <a:stretch>
            <a:fillRect/>
          </a:stretch>
        </p:blipFill>
        <p:spPr bwMode="auto">
          <a:xfrm>
            <a:off x="5867400" y="2579688"/>
            <a:ext cx="2857500" cy="1600200"/>
          </a:xfrm>
          <a:prstGeom prst="rect">
            <a:avLst/>
          </a:prstGeom>
          <a:noFill/>
          <a:ln w="9525">
            <a:noFill/>
            <a:miter lim="800000"/>
            <a:headEnd/>
            <a:tailEnd/>
          </a:ln>
        </p:spPr>
      </p:pic>
      <p:sp>
        <p:nvSpPr>
          <p:cNvPr id="23560" name="TextBox 5"/>
          <p:cNvSpPr txBox="1">
            <a:spLocks noChangeArrowheads="1"/>
          </p:cNvSpPr>
          <p:nvPr/>
        </p:nvSpPr>
        <p:spPr bwMode="auto">
          <a:xfrm>
            <a:off x="6084888" y="2236788"/>
            <a:ext cx="2087562" cy="368300"/>
          </a:xfrm>
          <a:prstGeom prst="rect">
            <a:avLst/>
          </a:prstGeom>
          <a:noFill/>
          <a:ln w="9525">
            <a:noFill/>
            <a:miter lim="800000"/>
            <a:headEnd/>
            <a:tailEnd/>
          </a:ln>
        </p:spPr>
        <p:txBody>
          <a:bodyPr>
            <a:spAutoFit/>
          </a:bodyPr>
          <a:lstStyle/>
          <a:p>
            <a:r>
              <a:rPr lang="en-GB">
                <a:latin typeface="Trebuchet MS" pitchFamily="34" charset="0"/>
              </a:rPr>
              <a:t>McLaren F1</a:t>
            </a:r>
          </a:p>
        </p:txBody>
      </p:sp>
      <p:pic>
        <p:nvPicPr>
          <p:cNvPr id="23561" name="Picture 6"/>
          <p:cNvPicPr>
            <a:picLocks noChangeAspect="1" noChangeArrowheads="1"/>
          </p:cNvPicPr>
          <p:nvPr/>
        </p:nvPicPr>
        <p:blipFill>
          <a:blip r:embed="rId5"/>
          <a:srcRect/>
          <a:stretch>
            <a:fillRect/>
          </a:stretch>
        </p:blipFill>
        <p:spPr bwMode="auto">
          <a:xfrm>
            <a:off x="34925" y="4498975"/>
            <a:ext cx="2592388" cy="2359025"/>
          </a:xfrm>
          <a:prstGeom prst="rect">
            <a:avLst/>
          </a:prstGeom>
          <a:noFill/>
          <a:ln w="9525">
            <a:noFill/>
            <a:miter lim="800000"/>
            <a:headEnd/>
            <a:tailEnd/>
          </a:ln>
        </p:spPr>
      </p:pic>
      <p:pic>
        <p:nvPicPr>
          <p:cNvPr id="23562" name="Picture 7"/>
          <p:cNvPicPr>
            <a:picLocks noChangeAspect="1" noChangeArrowheads="1"/>
          </p:cNvPicPr>
          <p:nvPr/>
        </p:nvPicPr>
        <p:blipFill>
          <a:blip r:embed="rId6"/>
          <a:srcRect/>
          <a:stretch>
            <a:fillRect/>
          </a:stretch>
        </p:blipFill>
        <p:spPr bwMode="auto">
          <a:xfrm>
            <a:off x="2627313" y="4511675"/>
            <a:ext cx="2016125" cy="2346325"/>
          </a:xfrm>
          <a:prstGeom prst="rect">
            <a:avLst/>
          </a:prstGeom>
          <a:noFill/>
          <a:ln w="9525">
            <a:noFill/>
            <a:miter lim="800000"/>
            <a:headEnd/>
            <a:tailEnd/>
          </a:ln>
        </p:spPr>
      </p:pic>
      <p:pic>
        <p:nvPicPr>
          <p:cNvPr id="23563" name="Picture 8"/>
          <p:cNvPicPr>
            <a:picLocks noChangeAspect="1" noChangeArrowheads="1"/>
          </p:cNvPicPr>
          <p:nvPr/>
        </p:nvPicPr>
        <p:blipFill>
          <a:blip r:embed="rId7"/>
          <a:srcRect/>
          <a:stretch>
            <a:fillRect/>
          </a:stretch>
        </p:blipFill>
        <p:spPr bwMode="auto">
          <a:xfrm>
            <a:off x="4643438" y="4498975"/>
            <a:ext cx="1873250" cy="2359025"/>
          </a:xfrm>
          <a:prstGeom prst="rect">
            <a:avLst/>
          </a:prstGeom>
          <a:noFill/>
          <a:ln w="9525">
            <a:noFill/>
            <a:miter lim="800000"/>
            <a:headEnd/>
            <a:tailEnd/>
          </a:ln>
        </p:spPr>
      </p:pic>
      <p:pic>
        <p:nvPicPr>
          <p:cNvPr id="23564" name="Picture 9"/>
          <p:cNvPicPr>
            <a:picLocks noChangeAspect="1" noChangeArrowheads="1"/>
          </p:cNvPicPr>
          <p:nvPr/>
        </p:nvPicPr>
        <p:blipFill>
          <a:blip r:embed="rId8"/>
          <a:srcRect/>
          <a:stretch>
            <a:fillRect/>
          </a:stretch>
        </p:blipFill>
        <p:spPr bwMode="auto">
          <a:xfrm>
            <a:off x="6516688" y="4471988"/>
            <a:ext cx="2627312" cy="2386012"/>
          </a:xfrm>
          <a:prstGeom prst="rect">
            <a:avLst/>
          </a:prstGeom>
          <a:noFill/>
          <a:ln w="9525">
            <a:noFill/>
            <a:miter lim="800000"/>
            <a:headEnd/>
            <a:tailEnd/>
          </a:ln>
        </p:spPr>
      </p:pic>
      <p:sp>
        <p:nvSpPr>
          <p:cNvPr id="23565" name="TextBox 6"/>
          <p:cNvSpPr txBox="1">
            <a:spLocks noChangeArrowheads="1"/>
          </p:cNvSpPr>
          <p:nvPr/>
        </p:nvSpPr>
        <p:spPr bwMode="auto">
          <a:xfrm>
            <a:off x="684213" y="4292600"/>
            <a:ext cx="1800225" cy="646113"/>
          </a:xfrm>
          <a:prstGeom prst="rect">
            <a:avLst/>
          </a:prstGeom>
          <a:noFill/>
          <a:ln w="9525">
            <a:noFill/>
            <a:miter lim="800000"/>
            <a:headEnd/>
            <a:tailEnd/>
          </a:ln>
        </p:spPr>
        <p:txBody>
          <a:bodyPr>
            <a:spAutoFit/>
          </a:bodyPr>
          <a:lstStyle/>
          <a:p>
            <a:r>
              <a:rPr lang="en-GB">
                <a:latin typeface="Trebuchet MS" pitchFamily="34" charset="0"/>
              </a:rPr>
              <a:t>Assorted British Supercars.</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docProps/app.xml><?xml version="1.0" encoding="utf-8"?>
<Properties xmlns="http://schemas.openxmlformats.org/officeDocument/2006/extended-properties" xmlns:vt="http://schemas.openxmlformats.org/officeDocument/2006/docPropsVTypes">
  <Template>Opulent</Template>
  <TotalTime>243</TotalTime>
  <Words>416</Words>
  <Application>Microsoft Office PowerPoint</Application>
  <PresentationFormat>On-screen Show (4:3)</PresentationFormat>
  <Paragraphs>28</Paragraphs>
  <Slides>10</Slides>
  <Notes>1</Notes>
  <HiddenSlides>0</HiddenSlides>
  <MMClips>0</MMClips>
  <ScaleCrop>false</ScaleCrop>
  <HeadingPairs>
    <vt:vector size="6" baseType="variant">
      <vt:variant>
        <vt:lpstr>Fonts Used</vt:lpstr>
      </vt:variant>
      <vt:variant>
        <vt:i4>5</vt:i4>
      </vt:variant>
      <vt:variant>
        <vt:lpstr>Design Template</vt:lpstr>
      </vt:variant>
      <vt:variant>
        <vt:i4>5</vt:i4>
      </vt:variant>
      <vt:variant>
        <vt:lpstr>Slide Titles</vt:lpstr>
      </vt:variant>
      <vt:variant>
        <vt:i4>10</vt:i4>
      </vt:variant>
    </vt:vector>
  </HeadingPairs>
  <TitlesOfParts>
    <vt:vector size="20" baseType="lpstr">
      <vt:lpstr>Trebuchet MS</vt:lpstr>
      <vt:lpstr>Arial</vt:lpstr>
      <vt:lpstr>Wingdings 2</vt:lpstr>
      <vt:lpstr>Wingdings</vt:lpstr>
      <vt:lpstr>Calibri</vt:lpstr>
      <vt:lpstr>Opulent</vt:lpstr>
      <vt:lpstr>Opulent</vt:lpstr>
      <vt:lpstr>Opulent</vt:lpstr>
      <vt:lpstr>Opulent</vt:lpstr>
      <vt:lpstr>Opulent</vt:lpstr>
      <vt:lpstr>Slide 1</vt:lpstr>
      <vt:lpstr>Slide 2</vt:lpstr>
      <vt:lpstr>Slide 3</vt:lpstr>
      <vt:lpstr>Slide 4</vt:lpstr>
      <vt:lpstr>Slide 5</vt:lpstr>
      <vt:lpstr>Slide 6</vt:lpstr>
      <vt:lpstr>Slide 7</vt:lpstr>
      <vt:lpstr>Slide 8</vt:lpstr>
      <vt:lpstr>Slide 9</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Kingdom/Great Britain</dc:title>
  <dc:creator>Guest</dc:creator>
  <cp:lastModifiedBy>ADMIN</cp:lastModifiedBy>
  <cp:revision>31</cp:revision>
  <dcterms:created xsi:type="dcterms:W3CDTF">2014-02-17T14:28:23Z</dcterms:created>
  <dcterms:modified xsi:type="dcterms:W3CDTF">2014-05-28T20:38:42Z</dcterms:modified>
</cp:coreProperties>
</file>