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5C7A-5E1A-4C27-8E97-84B32957C2A1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8600-3E2C-4EA8-A8A0-6BEEDC54A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BF9A-EE84-4F8C-998A-3AD6958B0F4A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3382-C1B6-4D1D-957B-2100BA1D1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8DD7-DFA2-4DD1-9E3B-9BB2FEA3F92F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9150-A55B-44DE-99A0-29CD31AB4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F5BD-84E3-405D-9450-9639A70BF8B2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773-04FB-44D2-BDB5-9389A8883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B435-C33D-4684-8780-8E3B5A3BD5C9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0FE6-2373-497B-8CA2-2804C792D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25B9-41B7-41E0-9BDA-DC44268F3348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B1CD-80A9-49FE-A1EF-D494E7D19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0489-9262-4983-8A3C-07EB355A513F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5834-8E80-4A6F-9470-565DB7385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5F38-89F4-4401-A00E-40729BBB4BD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9981-06DC-4092-8F45-DA7145944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D8BF-A608-4742-B8FD-34CBFC17576F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101E-5BC1-4AE3-BFB3-D286AFD85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B717-7111-4050-8B5B-63E90E26812F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7226-4B15-47D5-AA16-612A103D5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21F7-94A0-4CA2-96DC-601B50C5E064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5F51-EAAD-4357-9DEF-56A7C7BFF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C1B081-9BEE-4582-A81C-CE4C0B42106C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10431-4AF7-49BE-B89D-CA2A41FE70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imar_Republic" TargetMode="External"/><Relationship Id="rId2" Type="http://schemas.openxmlformats.org/officeDocument/2006/relationships/hyperlink" Target="http://en.wikipedia.org/wiki/Frankfur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ucksters.com/geography/country/netherlands.php" TargetMode="External"/><Relationship Id="rId4" Type="http://schemas.openxmlformats.org/officeDocument/2006/relationships/hyperlink" Target="http://en.wikipedia.org/wiki/Amsterda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ANNE FRANK</a:t>
            </a:r>
            <a:br>
              <a:rPr lang="en-GB" cap="none" smtClean="0"/>
            </a:br>
            <a:r>
              <a:rPr lang="en-GB" cap="none" smtClean="0"/>
              <a:t>by Emma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3429000"/>
            <a:ext cx="6400800" cy="762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 smtClean="0"/>
              <a:t>•Occupation: Writer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 smtClean="0"/>
              <a:t>•Born: June 12, 1929 in Frankfurt, Germany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 smtClean="0"/>
              <a:t>•Died: March 1945 at age 15 in the Bergen-Belsen concentration camp, Nazi Germany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 smtClean="0"/>
              <a:t>•Best known for: Writing a diary while hiding from the Nazis during World War II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4005263"/>
            <a:ext cx="6319837" cy="1873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300" dirty="0">
                <a:latin typeface="+mn-lt"/>
                <a:cs typeface="Arabic Typesetting" panose="03020402040406030203" pitchFamily="66" charset="-78"/>
              </a:rPr>
              <a:t>In May 1940 The Netherlands is occupied and there are big changes for the Frank family. Restrictions keep mounting, both for individuals and for Otto's business. When Margot receives a call-up for a German work camp on 5 </a:t>
            </a:r>
            <a:r>
              <a:rPr lang="en-GB" sz="1300" dirty="0" smtClean="0">
                <a:latin typeface="+mn-lt"/>
                <a:cs typeface="Arabic Typesetting" panose="03020402040406030203" pitchFamily="66" charset="-78"/>
              </a:rPr>
              <a:t>1942</a:t>
            </a:r>
            <a:r>
              <a:rPr lang="en-GB" sz="1300" dirty="0">
                <a:latin typeface="+mn-lt"/>
                <a:cs typeface="Arabic Typesetting" panose="03020402040406030203" pitchFamily="66" charset="-78"/>
              </a:rPr>
              <a:t>, Otto and Edith decide the dangers have become too great. They take their family into hiding in the hiding place they prepared months before.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813" y="1125538"/>
            <a:ext cx="6248400" cy="243046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Born in the city of</a:t>
            </a:r>
            <a:r>
              <a:rPr lang="en-GB" sz="3000" i="0" u="sng" dirty="0">
                <a:latin typeface="+mj-lt"/>
                <a:cs typeface="Arabic Typesetting" panose="03020402040406030203" pitchFamily="66" charset="-78"/>
              </a:rPr>
              <a:t> </a:t>
            </a:r>
            <a:r>
              <a:rPr lang="en-GB" sz="3000" i="0" u="sng" dirty="0">
                <a:latin typeface="+mj-lt"/>
                <a:cs typeface="Arabic Typesetting" panose="03020402040406030203" pitchFamily="66" charset="-78"/>
                <a:hlinkClick r:id="rId2" tooltip="Frankfurt"/>
              </a:rPr>
              <a:t>Frankfurt</a:t>
            </a:r>
            <a:r>
              <a:rPr lang="en-GB" sz="3000" i="0" u="sng" dirty="0">
                <a:latin typeface="+mj-lt"/>
                <a:cs typeface="Arabic Typesetting" panose="03020402040406030203" pitchFamily="66" charset="-78"/>
              </a:rPr>
              <a:t>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in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  <a:hlinkClick r:id="rId3" tooltip="Weimar Republic"/>
              </a:rPr>
              <a:t>Weimar Germany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, she lived most of her life in or near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  <a:hlinkClick r:id="rId4" tooltip="Amsterdam"/>
              </a:rPr>
              <a:t>Amsterdam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, in the Netherlands</a:t>
            </a:r>
            <a:r>
              <a:rPr lang="en-GB" sz="3000" i="0" dirty="0" smtClean="0">
                <a:latin typeface="+mj-lt"/>
                <a:cs typeface="Arabic Typesetting" panose="03020402040406030203" pitchFamily="66" charset="-78"/>
              </a:rPr>
              <a:t>.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/>
            </a:r>
            <a:br>
              <a:rPr lang="en-GB" sz="3000" i="0" dirty="0">
                <a:latin typeface="+mj-lt"/>
                <a:cs typeface="Arabic Typesetting" panose="03020402040406030203" pitchFamily="66" charset="-78"/>
              </a:rPr>
            </a:b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/>
            </a:r>
            <a:br>
              <a:rPr lang="en-GB" sz="3000" i="0" dirty="0">
                <a:latin typeface="+mj-lt"/>
                <a:cs typeface="Arabic Typesetting" panose="03020402040406030203" pitchFamily="66" charset="-78"/>
              </a:rPr>
            </a:b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Otto Frank decided his family should leave, </a:t>
            </a:r>
            <a:r>
              <a:rPr lang="en-GB" sz="3000" i="0" dirty="0" smtClean="0">
                <a:latin typeface="+mj-lt"/>
                <a:cs typeface="Arabic Typesetting" panose="03020402040406030203" pitchFamily="66" charset="-78"/>
              </a:rPr>
              <a:t>the Netherlands.  In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1934 they moved to the city of Amsterdam in </a:t>
            </a:r>
            <a:r>
              <a:rPr lang="en-GB" sz="3000" i="0" dirty="0">
                <a:latin typeface="+mj-lt"/>
                <a:cs typeface="Arabic Typesetting" panose="03020402040406030203" pitchFamily="66" charset="-78"/>
                <a:hlinkClick r:id="rId5"/>
              </a:rPr>
              <a:t>the Netherlands</a:t>
            </a:r>
            <a:r>
              <a:rPr lang="en-GB" sz="3000" i="0" dirty="0">
                <a:latin typeface="+mj-lt"/>
                <a:cs typeface="Arabic Typesetting" panose="03020402040406030203" pitchFamily="66" charset="-78"/>
              </a:rPr>
              <a:t>. Anne was only four years old. Before long Anne had made new friends, was speaking Dutch, and was going to school in a new country. Anne and her family felt safe once again.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Her diary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n-GB" smtClean="0"/>
              <a:t>Anne Frank kept a diary to hopefully start a career in writing. She would take some sentences out of her diary and put them into a book and that’s what she was hoping to do to start a book. After she had passed away her father (Otto Frank) published her diary. It was transformed into a play. It was very famous at first and it still is today you can see it in the museum in Amsterdam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An image of Anne franks diary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6642100" cy="3937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Concentration camp!!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GB" dirty="0" smtClean="0"/>
              <a:t>Poor Anne Frank was captured and sent to a concentration camp were she was killed in a gas chamber. The only one in her family that survived  was  Otto Frank . But it wasn’t just Anne Frank’s family who was killed in the concentration camp many others were killed in gas chambers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GB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GB" dirty="0" smtClean="0"/>
              <a:t>Gas chambers that Hitler used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149725"/>
            <a:ext cx="31686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323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Garamond</vt:lpstr>
      <vt:lpstr>Arial</vt:lpstr>
      <vt:lpstr>Wingdings</vt:lpstr>
      <vt:lpstr>Calibri</vt:lpstr>
      <vt:lpstr>Arabic Typesetting</vt:lpstr>
      <vt:lpstr>Couture</vt:lpstr>
      <vt:lpstr>Couture</vt:lpstr>
      <vt:lpstr>Couture</vt:lpstr>
      <vt:lpstr>Couture</vt:lpstr>
      <vt:lpstr>Couture</vt:lpstr>
      <vt:lpstr>Couture</vt:lpstr>
      <vt:lpstr>Couture</vt:lpstr>
      <vt:lpstr>Couture</vt:lpstr>
      <vt:lpstr>ANNE FRANK by Emma</vt:lpstr>
      <vt:lpstr>IN MAY 1940 THE NETHERLANDS IS OCCUPIED AND THERE ARE BIG CHANGES FOR THE FRANK FAMILY. RESTRICTIONS KEEP MOUNTING, BOTH FOR INDIVIDUALS AND FOR OTTO'S BUSINESS. WHEN MARGOT RECEIVES A CALL-UP FOR A GERMAN WORK CAMP ON 5 1942, OTTO AND EDITH DECIDE THE DANGERS HAVE BECOME TOO GREAT. THEY TAKE THEIR FAMILY INTO HIDING IN THE HIDING PLACE THEY PREPARED MONTHS BEFORE. </vt:lpstr>
      <vt:lpstr>HER DIARY  </vt:lpstr>
      <vt:lpstr>AN IMAGE OF ANNE FRANKS DIARY</vt:lpstr>
      <vt:lpstr>CONCENTRATION CAMP!!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Frank</dc:title>
  <dc:creator>user3</dc:creator>
  <cp:lastModifiedBy>ADMIN</cp:lastModifiedBy>
  <cp:revision>7</cp:revision>
  <dcterms:created xsi:type="dcterms:W3CDTF">2014-05-20T08:48:35Z</dcterms:created>
  <dcterms:modified xsi:type="dcterms:W3CDTF">2014-05-28T20:57:06Z</dcterms:modified>
</cp:coreProperties>
</file>