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64" r:id="rId3"/>
    <p:sldId id="265" r:id="rId4"/>
    <p:sldId id="263" r:id="rId5"/>
    <p:sldId id="257" r:id="rId6"/>
    <p:sldId id="258" r:id="rId7"/>
    <p:sldId id="259" r:id="rId8"/>
    <p:sldId id="260" r:id="rId9"/>
    <p:sldId id="261" r:id="rId10"/>
    <p:sldId id="266" r:id="rId11"/>
    <p:sldId id="268" r:id="rId12"/>
    <p:sldId id="267" r:id="rId13"/>
    <p:sldId id="26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476325-A5EB-404A-8C64-A3B4EF386E03}" type="datetimeFigureOut">
              <a:rPr lang="en-GB"/>
              <a:pPr>
                <a:defRPr/>
              </a:pPr>
              <a:t>09/03/2013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4D4C8A-5574-4E8E-89B8-681CA841D4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041D56-3725-436A-B62B-7FEB8732F83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F00ECF-EDED-4CA1-9643-268EA1E852B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2BBBC-56B6-4185-A03A-D55B1392392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37C5EE-A062-434B-86C1-E19EE4DA3E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57826A-3625-4F73-86EA-DCC6460714B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218D09-5123-4EE1-9CCC-B816E832EE9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3E1481-3E5E-4102-AD3B-0C99BDAEA18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650389-C9C6-4284-AB99-D958F5E307D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C60B7F-EBE9-4C5F-A976-C4ED37E853D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76678D-9492-45E0-AF5B-BE02751A1F8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BE6563-2A39-4233-9AE3-61824024845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364F79-8C7E-4A92-B796-73394F95F4C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A446E9-FE7F-4116-892F-6534B90B0E3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3B20-A8BA-4E80-B391-767ED01CD31A}" type="datetimeFigureOut">
              <a:rPr lang="en-GB"/>
              <a:pPr>
                <a:defRPr/>
              </a:pPr>
              <a:t>09/03/2013</a:t>
            </a:fld>
            <a:endParaRPr lang="en-GB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D74E-FBFD-4E57-8C7C-7258193E3C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71F1-A1EA-4409-AE1A-F959DFF42BE3}" type="datetimeFigureOut">
              <a:rPr lang="en-GB"/>
              <a:pPr>
                <a:defRPr/>
              </a:pPr>
              <a:t>09/03/2013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3418-B030-4CA8-8372-E7A65DCEB0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41D2-7E1A-4331-BBA8-F18EC2F81F2F}" type="datetimeFigureOut">
              <a:rPr lang="en-GB"/>
              <a:pPr>
                <a:defRPr/>
              </a:pPr>
              <a:t>09/03/2013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C0D7-879D-4413-9059-F583866542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A6F2-0815-453E-8A3C-5BEB5D1DA17B}" type="datetimeFigureOut">
              <a:rPr lang="en-GB"/>
              <a:pPr>
                <a:defRPr/>
              </a:pPr>
              <a:t>09/03/2013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9F5F-758D-4D2B-9E7F-A2BD2A059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6E75-9C36-450C-8B69-208481821A61}" type="datetimeFigureOut">
              <a:rPr lang="en-GB"/>
              <a:pPr>
                <a:defRPr/>
              </a:pPr>
              <a:t>09/03/2013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81193-C25A-4E84-BEAF-11464A817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B51E-9851-4976-BFA5-243719544E3B}" type="datetimeFigureOut">
              <a:rPr lang="en-GB"/>
              <a:pPr>
                <a:defRPr/>
              </a:pPr>
              <a:t>09/03/2013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88100-4564-4D09-A747-2109D0E52C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35F1-0830-4A51-87AF-4D336AB4ED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BB31-76F2-4F49-9AE3-B9615B227FB0}" type="datetimeFigureOut">
              <a:rPr lang="en-GB"/>
              <a:pPr>
                <a:defRPr/>
              </a:pPr>
              <a:t>09/03/2013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20D2B-0418-42A1-9598-E3D60AA3AE0B}" type="datetimeFigureOut">
              <a:rPr lang="en-GB"/>
              <a:pPr>
                <a:defRPr/>
              </a:pPr>
              <a:t>09/03/2013</a:t>
            </a:fld>
            <a:endParaRPr lang="en-GB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8FFF-A31A-44FB-9D38-BDF5B3A716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F75C-C3CF-45EF-B528-25CCB0146CB1}" type="datetimeFigureOut">
              <a:rPr lang="en-GB"/>
              <a:pPr>
                <a:defRPr/>
              </a:pPr>
              <a:t>09/03/2013</a:t>
            </a:fld>
            <a:endParaRPr lang="en-GB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370B-70F6-4576-B35D-D920830E8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CF03F-85A9-4D57-A182-A7433455D58A}" type="datetimeFigureOut">
              <a:rPr lang="en-GB"/>
              <a:pPr>
                <a:defRPr/>
              </a:pPr>
              <a:t>09/03/2013</a:t>
            </a:fld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E1BF8-F35A-4994-95F2-5E514D2090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99B2-B4A4-414F-9533-460112A3996F}" type="datetimeFigureOut">
              <a:rPr lang="en-GB"/>
              <a:pPr>
                <a:defRPr/>
              </a:pPr>
              <a:t>09/03/2013</a:t>
            </a:fld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5FB0-496D-4D62-93EE-4013147B5F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FA7A409-DC5C-4652-AEEC-A59926033DB1}" type="datetimeFigureOut">
              <a:rPr lang="en-GB"/>
              <a:pPr>
                <a:defRPr/>
              </a:pPr>
              <a:t>09/03/2013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1E3C3A-053D-4C13-9EB7-B585C3846E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28" r:id="rId7"/>
    <p:sldLayoutId id="2147483735" r:id="rId8"/>
    <p:sldLayoutId id="2147483736" r:id="rId9"/>
    <p:sldLayoutId id="2147483727" r:id="rId10"/>
    <p:sldLayoutId id="21474837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Ireland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IRELAND</a:t>
            </a:r>
            <a:endParaRPr lang="en-GB"/>
          </a:p>
        </p:txBody>
      </p:sp>
      <p:pic>
        <p:nvPicPr>
          <p:cNvPr id="14339" name="Picture 4" descr="C:\Users\user\AppData\Local\Microsoft\Windows\Temporary Internet Files\Content.IE5\VVDU7ON6\MP90036270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149725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Irish companies produce lots of products every year such Silver hill duck farm, boots, software for  computers, dairy products and, beef and many, many more        </a:t>
            </a:r>
          </a:p>
          <a:p>
            <a:r>
              <a:rPr lang="en-GB" smtClean="0"/>
              <a:t>Ireland develops a lot of computers and software. Some of the biggest computer companies in the world have factories in Ireland and they employ a lot of people</a:t>
            </a:r>
          </a:p>
          <a:p>
            <a:r>
              <a:rPr lang="en-GB" smtClean="0"/>
              <a:t>There are also lots of companies which make chemicals and medicines.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Irish Products 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There are lots of myths and legends about Irish history a few of them are </a:t>
            </a:r>
          </a:p>
          <a:p>
            <a:r>
              <a:rPr lang="en-GB" smtClean="0"/>
              <a:t>Fionn and the giant, </a:t>
            </a:r>
          </a:p>
          <a:p>
            <a:r>
              <a:rPr lang="en-GB" smtClean="0"/>
              <a:t>Fionn and the  dragon, </a:t>
            </a:r>
          </a:p>
          <a:p>
            <a:r>
              <a:rPr lang="en-GB" smtClean="0"/>
              <a:t>Fionn and the Salmon of Knowledge,</a:t>
            </a:r>
          </a:p>
          <a:p>
            <a:r>
              <a:rPr lang="en-GB" smtClean="0"/>
              <a:t>Tír na nóg </a:t>
            </a:r>
          </a:p>
          <a:p>
            <a:r>
              <a:rPr lang="en-GB" smtClean="0"/>
              <a:t>Deirdre and Naoise or the Sons of Uisne </a:t>
            </a:r>
          </a:p>
          <a:p>
            <a:r>
              <a:rPr lang="en-GB" smtClean="0"/>
              <a:t>Cuchulainn</a:t>
            </a:r>
          </a:p>
          <a:p>
            <a:r>
              <a:rPr lang="en-GB" smtClean="0"/>
              <a:t>The Táin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Myths and legends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There are lots of famous people in Ireland such as Rory Mc Ilroy, Paul Galvin, Brendan O  Carroll, [also known as Mrs Brown] Ryan Tubridy, Shea Given, Tommy Bowe and hundreds more.</a:t>
            </a:r>
          </a:p>
          <a:p>
            <a:r>
              <a:rPr lang="en-GB" smtClean="0"/>
              <a:t>Shea Given, Paul Galvin and Tommy Bowe are all famous for football. </a:t>
            </a:r>
          </a:p>
          <a:p>
            <a:r>
              <a:rPr lang="en-GB" smtClean="0"/>
              <a:t>Rory Mcilroy is famous for golf.</a:t>
            </a:r>
          </a:p>
          <a:p>
            <a:r>
              <a:rPr lang="en-GB" smtClean="0"/>
              <a:t>Brendan O Carrol and Ryan Tubridy are famous for TV shows.   </a:t>
            </a:r>
          </a:p>
          <a:p>
            <a:r>
              <a:rPr lang="en-GB" smtClean="0"/>
              <a:t>U2 are one of the biggest music bands in the world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Famous People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finale</a:t>
            </a:r>
            <a:endParaRPr lang="en-GB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2060575"/>
            <a:ext cx="5162550" cy="4051300"/>
          </a:xfrm>
        </p:spPr>
      </p:pic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827088" y="1268413"/>
            <a:ext cx="792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nstantia" pitchFamily="18" charset="0"/>
              </a:rPr>
              <a:t>I think by now I have proved to you that Ireland is a wonderful country.</a:t>
            </a:r>
          </a:p>
        </p:txBody>
      </p:sp>
      <p:pic>
        <p:nvPicPr>
          <p:cNvPr id="38916" name="Picture 5" descr="C:\Users\user\AppData\Local\Microsoft\Windows\Temporary Internet Files\Content.IE5\XR4ZVQKL\MC900433822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1268413"/>
            <a:ext cx="576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539750" y="3141663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Algerian"/>
              </a:rPr>
              <a:t>By MIA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The capital of Ireland is Dublin.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The population of Dublin is approximately 1,273,069.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The  President  of  Ireland Michael D. Higgins resides in  </a:t>
            </a:r>
            <a:r>
              <a:rPr lang="en-GB" dirty="0" err="1" smtClean="0"/>
              <a:t>Áras</a:t>
            </a:r>
            <a:r>
              <a:rPr lang="en-GB" dirty="0" smtClean="0"/>
              <a:t>  an </a:t>
            </a:r>
            <a:r>
              <a:rPr lang="en-GB" dirty="0" err="1" smtClean="0"/>
              <a:t>Uachtaráin</a:t>
            </a:r>
            <a:r>
              <a:rPr lang="en-GB" dirty="0" smtClean="0"/>
              <a:t> in Phoenix Park  in Dublin.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Our capital city offers many facilities such as  the Zoo, </a:t>
            </a:r>
            <a:r>
              <a:rPr lang="en-GB" dirty="0" err="1" smtClean="0"/>
              <a:t>Croke</a:t>
            </a:r>
            <a:r>
              <a:rPr lang="en-GB" dirty="0" smtClean="0"/>
              <a:t> Park, Aviva Stadium, the Convention centre, RDS and many Art galleries and museums.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There  are  many ways to travel around the city - for example on foot, bicycle, car, bus and the </a:t>
            </a:r>
            <a:r>
              <a:rPr lang="en-GB" dirty="0" err="1" smtClean="0"/>
              <a:t>Luas</a:t>
            </a:r>
            <a:r>
              <a:rPr lang="en-GB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The capital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Images of Dublin</a:t>
            </a:r>
            <a:endParaRPr lang="en-GB"/>
          </a:p>
        </p:txBody>
      </p:sp>
      <p:pic>
        <p:nvPicPr>
          <p:cNvPr id="1843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916113"/>
            <a:ext cx="3455987" cy="2390775"/>
          </a:xfrm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644900"/>
            <a:ext cx="28098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s://encrypted-tbn1.gstatic.com/images?q=tbn:ANd9GcQoP_b2uStmt5067wVuHyWvl6N8kM_2-9HThKvpqPqNxhU07HP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508500"/>
            <a:ext cx="37449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s://encrypted-tbn1.gstatic.com/images?q=tbn:ANd9GcSPTuhINBiTF0l48N8yu_2i_bjWLncwj2xX-Nq0-OnegNbIYid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1125538"/>
            <a:ext cx="3168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>
          <a:xfrm>
            <a:off x="5580063" y="476250"/>
            <a:ext cx="3178175" cy="4970463"/>
          </a:xfrm>
        </p:spPr>
        <p:txBody>
          <a:bodyPr/>
          <a:lstStyle/>
          <a:p>
            <a:r>
              <a:rPr lang="en-GB" smtClean="0"/>
              <a:t>Did you know Ireland has the presidency of Europe for the next 6 months!!!</a:t>
            </a:r>
          </a:p>
          <a:p>
            <a:r>
              <a:rPr lang="en-GB" smtClean="0"/>
              <a:t>[January to June 2013]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Did you know</a:t>
            </a:r>
            <a:endParaRPr lang="en-GB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36838"/>
            <a:ext cx="5327650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Ireland is a beautiful country . Its full of wildlife, green trees and wonderful sites.</a:t>
            </a:r>
          </a:p>
          <a:p>
            <a:r>
              <a:rPr lang="en-GB" smtClean="0"/>
              <a:t>A few of its famous sites are the Giants Causeway and Harland and Wolf ship yard in Belfast</a:t>
            </a:r>
          </a:p>
          <a:p>
            <a:r>
              <a:rPr lang="en-GB" smtClean="0"/>
              <a:t>There are also places were you could take  children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for example Funtasia, Tayto Park and Aqua Land or just simply take them to the cinema.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Sites to see</a:t>
            </a:r>
            <a:endParaRPr lang="en-GB"/>
          </a:p>
        </p:txBody>
      </p:sp>
      <p:pic>
        <p:nvPicPr>
          <p:cNvPr id="22531" name="Picture 9" descr="C:\Users\user\AppData\Local\Microsoft\Windows\Temporary Internet Files\Content.IE5\XR4ZVQKL\MC90035154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797425"/>
            <a:ext cx="18113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user\AppData\Local\Microsoft\Windows\Temporary Internet Files\Content.IE5\VFDLN5ZY\MC90014095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997200"/>
            <a:ext cx="3744913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770563" cy="4929188"/>
          </a:xfrm>
        </p:spPr>
        <p:txBody>
          <a:bodyPr/>
          <a:lstStyle/>
          <a:p>
            <a:r>
              <a:rPr lang="en-GB" smtClean="0"/>
              <a:t>Irelands celebration day is the 17</a:t>
            </a:r>
            <a:r>
              <a:rPr lang="en-GB" baseline="30000" smtClean="0"/>
              <a:t>th</a:t>
            </a:r>
            <a:r>
              <a:rPr lang="en-GB" smtClean="0"/>
              <a:t> of March its also a national holiday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We celebrate the 17</a:t>
            </a:r>
            <a:r>
              <a:rPr lang="en-GB" baseline="30000" smtClean="0"/>
              <a:t>th </a:t>
            </a:r>
            <a:r>
              <a:rPr lang="en-GB" smtClean="0"/>
              <a:t> of March for St. Patrick.</a:t>
            </a:r>
          </a:p>
          <a:p>
            <a:r>
              <a:rPr lang="en-GB" smtClean="0"/>
              <a:t>Ireland is not the only place that celebrates St. Patricks day for example America has a huge celebration  for St. Patricks Day they even dye the rivers green. </a:t>
            </a:r>
          </a:p>
          <a:p>
            <a:r>
              <a:rPr lang="en-GB" smtClean="0"/>
              <a:t>We celebrate St Brigids Day on February 1</a:t>
            </a:r>
            <a:r>
              <a:rPr lang="en-GB" baseline="30000" smtClean="0"/>
              <a:t>st</a:t>
            </a:r>
            <a:r>
              <a:rPr lang="en-GB" smtClean="0"/>
              <a:t>. 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CELEBRATION DAY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Stew and bacon and cabbage are very common meals in Ireland along with bangers and mash.</a:t>
            </a:r>
          </a:p>
          <a:p>
            <a:r>
              <a:rPr lang="en-GB" smtClean="0"/>
              <a:t>Ireland exports a lot of food such as duck, Guinness, beef , Baileys Cream and horse meat.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800" smtClean="0"/>
              <a:t>Food and Drink</a:t>
            </a:r>
            <a:endParaRPr lang="en-GB" sz="4800"/>
          </a:p>
        </p:txBody>
      </p:sp>
      <p:pic>
        <p:nvPicPr>
          <p:cNvPr id="26627" name="Picture 7" descr="C:\Users\user\AppData\Local\Microsoft\Windows\Temporary Internet Files\Content.IE5\XR4ZVQKL\MP90044291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500438"/>
            <a:ext cx="38115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As you can see Ireland is kind of like the shape of a pig.</a:t>
            </a:r>
          </a:p>
          <a:p>
            <a:r>
              <a:rPr lang="en-GB" smtClean="0"/>
              <a:t>Ireland is an island so to get to another country you need a boat or a plane.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Shape of Ireland</a:t>
            </a:r>
            <a:endParaRPr lang="en-GB"/>
          </a:p>
        </p:txBody>
      </p:sp>
      <p:pic>
        <p:nvPicPr>
          <p:cNvPr id="28675" name="Picture 3" descr="C:\Users\user\AppData\Local\Microsoft\Windows\Temporary Internet Files\Content.IE5\T2WHCEF1\MC90032697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997200"/>
            <a:ext cx="26543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933825"/>
            <a:ext cx="344487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The first known settlements in Ireland were about 8000bc - now that's a long time ago!!</a:t>
            </a:r>
          </a:p>
          <a:p>
            <a:r>
              <a:rPr lang="en-GB" smtClean="0"/>
              <a:t>The Celts arrived in Ireland in approximately 600bc they brought with them new customs and skills which helped the Irish.</a:t>
            </a:r>
          </a:p>
          <a:p>
            <a:r>
              <a:rPr lang="en-GB" smtClean="0"/>
              <a:t>Around the time of 432AD  the most famous Irish missionary arrived his name was Patrick and he spread the word of Christianity.</a:t>
            </a:r>
          </a:p>
          <a:p>
            <a:endParaRPr lang="en-GB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Irish history</a:t>
            </a:r>
            <a:endParaRPr lang="en-GB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1871</TotalTime>
  <Words>536</Words>
  <Application>Microsoft Office PowerPoint</Application>
  <PresentationFormat>On-screen Show (4:3)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Constantia</vt:lpstr>
      <vt:lpstr>Arial</vt:lpstr>
      <vt:lpstr>Wingdings 2</vt:lpstr>
      <vt:lpstr>Calibri</vt:lpstr>
      <vt:lpstr>Algerian</vt:lpstr>
      <vt:lpstr>Paper</vt:lpstr>
      <vt:lpstr>Paper</vt:lpstr>
      <vt:lpstr>Paper</vt:lpstr>
      <vt:lpstr>Paper</vt:lpstr>
      <vt:lpstr>Paper</vt:lpstr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IRELAND</dc:title>
  <dc:creator>user</dc:creator>
  <cp:lastModifiedBy>ADMIN</cp:lastModifiedBy>
  <cp:revision>90</cp:revision>
  <dcterms:created xsi:type="dcterms:W3CDTF">2013-01-14T13:31:31Z</dcterms:created>
  <dcterms:modified xsi:type="dcterms:W3CDTF">2013-03-09T23:19:50Z</dcterms:modified>
</cp:coreProperties>
</file>