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55" autoAdjust="0"/>
  </p:normalViewPr>
  <p:slideViewPr>
    <p:cSldViewPr>
      <p:cViewPr>
        <p:scale>
          <a:sx n="78" d="100"/>
          <a:sy n="78" d="100"/>
        </p:scale>
        <p:origin x="-27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BC16BB4-4FF1-420E-903B-55A429297AC5}" type="datetimeFigureOut">
              <a:rPr lang="en-GB"/>
              <a:pPr>
                <a:defRPr/>
              </a:pPr>
              <a:t>28/05/2014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9BB6038-7240-407A-BAD5-D58F8D10AE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E7D9F2-33FB-418A-91C0-C34BF8730F96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F2BECA-E7D6-4C87-8BA5-5B55C1F02965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EA54F-0014-4157-BF6A-813E09F8F8BA}" type="datetimeFigureOut">
              <a:rPr lang="en-GB"/>
              <a:pPr>
                <a:defRPr/>
              </a:pPr>
              <a:t>28/05/2014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64618-20B5-415D-BD6B-6F7A694861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33B75-22F5-40C1-86AE-518681E10A05}" type="datetimeFigureOut">
              <a:rPr lang="en-GB"/>
              <a:pPr>
                <a:defRPr/>
              </a:pPr>
              <a:t>28/05/2014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EB903-2702-4295-8CE1-5B590196B8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3D194-7A17-4E22-A0E9-E497B7FE8A28}" type="datetimeFigureOut">
              <a:rPr lang="en-GB"/>
              <a:pPr>
                <a:defRPr/>
              </a:pPr>
              <a:t>28/05/2014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25322-B5AE-4DCA-8288-B279B8E12E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EBA26-3B2B-465E-8C82-9DEFDF9934BB}" type="datetimeFigureOut">
              <a:rPr lang="en-GB"/>
              <a:pPr>
                <a:defRPr/>
              </a:pPr>
              <a:t>28/05/2014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41C9B-8612-40CF-B646-9F3E9F7B64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E866A-0A43-41B9-9737-918365010F82}" type="datetimeFigureOut">
              <a:rPr lang="en-GB"/>
              <a:pPr>
                <a:defRPr/>
              </a:pPr>
              <a:t>28/05/2014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E9E23-E9DB-4324-A223-63AD6C7AFB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32F3A-842F-4740-96CD-BCB80B074A96}" type="datetimeFigureOut">
              <a:rPr lang="en-GB"/>
              <a:pPr>
                <a:defRPr/>
              </a:pPr>
              <a:t>28/05/2014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CCF5D-96E4-4A60-ABE9-725A1AB41A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9C6FB-77C6-40C2-B8DC-FD94F1F08A3E}" type="datetimeFigureOut">
              <a:rPr lang="en-GB"/>
              <a:pPr>
                <a:defRPr/>
              </a:pPr>
              <a:t>28/05/2014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1E24D-8BD6-4BA6-8DA0-FB3E14E785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9AD2D-F396-4156-B473-AE9F020F0545}" type="datetimeFigureOut">
              <a:rPr lang="en-GB"/>
              <a:pPr>
                <a:defRPr/>
              </a:pPr>
              <a:t>28/05/2014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40BE3-30DB-48ED-9DE1-413EF9EB6D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CF1B8-0567-49EB-9C96-84CE68B9C751}" type="datetimeFigureOut">
              <a:rPr lang="en-GB"/>
              <a:pPr>
                <a:defRPr/>
              </a:pPr>
              <a:t>28/05/2014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9AF87-87E8-4A48-9294-14354921AF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76453-94C8-4E19-8754-FA145CC74FC7}" type="datetimeFigureOut">
              <a:rPr lang="en-GB"/>
              <a:pPr>
                <a:defRPr/>
              </a:pPr>
              <a:t>28/05/2014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715BD-28BC-447D-A727-87A9A5EF5B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839DC-1B25-49A9-8332-164E68CBB3EF}" type="datetimeFigureOut">
              <a:rPr lang="en-GB"/>
              <a:pPr>
                <a:defRPr/>
              </a:pPr>
              <a:t>28/05/2014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9A1BA-C515-46D6-B3C0-2F562624AC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65E76E-B516-48E0-A294-7DA22716CA54}" type="datetimeFigureOut">
              <a:rPr lang="en-GB"/>
              <a:pPr>
                <a:defRPr/>
              </a:pPr>
              <a:t>28/05/2014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4F0B78-6B51-4692-80C3-A6530C3180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24951" cy="692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827088" y="0"/>
            <a:ext cx="7772400" cy="1470025"/>
          </a:xfrm>
        </p:spPr>
        <p:txBody>
          <a:bodyPr/>
          <a:lstStyle/>
          <a:p>
            <a:r>
              <a:rPr lang="en-GB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r>
              <a:rPr lang="en-GB" smtClean="0">
                <a:solidFill>
                  <a:schemeClr val="bg1"/>
                </a:solidFill>
              </a:rPr>
              <a:t>Croatia</a:t>
            </a:r>
            <a:r>
              <a:rPr lang="en-GB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GB" smtClean="0">
              <a:solidFill>
                <a:schemeClr val="bg1"/>
              </a:solidFill>
            </a:endParaRP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1187450" y="1125538"/>
            <a:ext cx="6400800" cy="1752600"/>
          </a:xfrm>
        </p:spPr>
        <p:txBody>
          <a:bodyPr/>
          <a:lstStyle/>
          <a:p>
            <a:r>
              <a:rPr lang="en-GB" smtClean="0">
                <a:solidFill>
                  <a:schemeClr val="bg1"/>
                </a:solidFill>
              </a:rPr>
              <a:t>By Niamh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213100"/>
            <a:ext cx="8424862" cy="366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60350"/>
            <a:ext cx="84248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FFFF00"/>
                </a:solidFill>
                <a:latin typeface="arial"/>
              </a:rPr>
              <a:t>Croatia</a:t>
            </a:r>
            <a:r>
              <a:rPr lang="en-GB" b="1" dirty="0" smtClean="0">
                <a:solidFill>
                  <a:srgbClr val="FFFF00"/>
                </a:solidFill>
                <a:latin typeface="arial"/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FFFF00"/>
                </a:solidFill>
                <a:latin typeface="arial"/>
              </a:rPr>
              <a:t>Capital: Zagreb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err="1" smtClean="0">
                <a:solidFill>
                  <a:srgbClr val="FFFF00"/>
                </a:solidFill>
                <a:latin typeface="arial"/>
              </a:rPr>
              <a:t>Dialing</a:t>
            </a:r>
            <a:r>
              <a:rPr lang="en-GB" dirty="0" smtClean="0">
                <a:solidFill>
                  <a:srgbClr val="FFFF00"/>
                </a:solidFill>
                <a:latin typeface="arial"/>
              </a:rPr>
              <a:t> code: +385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7030A0"/>
                </a:solidFill>
                <a:latin typeface="arial"/>
              </a:rPr>
              <a:t>Currency: Croatian </a:t>
            </a:r>
            <a:r>
              <a:rPr lang="en-GB" dirty="0" err="1" smtClean="0">
                <a:solidFill>
                  <a:srgbClr val="7030A0"/>
                </a:solidFill>
                <a:latin typeface="arial"/>
              </a:rPr>
              <a:t>kuna</a:t>
            </a:r>
            <a:endParaRPr lang="en-GB" dirty="0" smtClean="0">
              <a:solidFill>
                <a:srgbClr val="7030A0"/>
              </a:solidFill>
              <a:latin typeface="arial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7030A0"/>
                </a:solidFill>
                <a:latin typeface="arial"/>
              </a:rPr>
              <a:t>Continent: Europe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7030A0"/>
                </a:solidFill>
                <a:latin typeface="arial"/>
              </a:rPr>
              <a:t>National anthem: </a:t>
            </a:r>
            <a:r>
              <a:rPr lang="en-GB" dirty="0" err="1" smtClean="0">
                <a:solidFill>
                  <a:srgbClr val="7030A0"/>
                </a:solidFill>
                <a:latin typeface="arial"/>
              </a:rPr>
              <a:t>Lijepa</a:t>
            </a:r>
            <a:r>
              <a:rPr lang="en-GB" dirty="0" smtClean="0">
                <a:solidFill>
                  <a:srgbClr val="7030A0"/>
                </a:solidFill>
                <a:latin typeface="arial"/>
              </a:rPr>
              <a:t> </a:t>
            </a:r>
            <a:r>
              <a:rPr lang="en-GB" dirty="0" err="1" smtClean="0">
                <a:solidFill>
                  <a:srgbClr val="7030A0"/>
                </a:solidFill>
                <a:latin typeface="arial"/>
              </a:rPr>
              <a:t>nasá</a:t>
            </a:r>
            <a:r>
              <a:rPr lang="en-GB" dirty="0" smtClean="0">
                <a:solidFill>
                  <a:srgbClr val="7030A0"/>
                </a:solidFill>
                <a:latin typeface="arial"/>
              </a:rPr>
              <a:t> </a:t>
            </a:r>
            <a:r>
              <a:rPr lang="en-GB" dirty="0" err="1" smtClean="0">
                <a:solidFill>
                  <a:srgbClr val="7030A0"/>
                </a:solidFill>
                <a:latin typeface="arial"/>
              </a:rPr>
              <a:t>domovino</a:t>
            </a:r>
            <a:endParaRPr lang="en-GB" dirty="0" smtClean="0">
              <a:solidFill>
                <a:srgbClr val="7030A0"/>
              </a:solidFill>
              <a:latin typeface="arial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7030A0"/>
                </a:solidFill>
                <a:latin typeface="arial"/>
              </a:rPr>
              <a:t>Government:</a:t>
            </a:r>
            <a:r>
              <a:rPr lang="en-GB" b="1" dirty="0">
                <a:solidFill>
                  <a:srgbClr val="7030A0"/>
                </a:solidFill>
                <a:latin typeface="arial"/>
              </a:rPr>
              <a:t> </a:t>
            </a:r>
            <a:r>
              <a:rPr lang="en-GB" dirty="0">
                <a:solidFill>
                  <a:srgbClr val="7030A0"/>
                </a:solidFill>
                <a:latin typeface="arial"/>
              </a:rPr>
              <a:t>Parliamentary republic, Parliamentary </a:t>
            </a:r>
            <a:r>
              <a:rPr lang="en-GB" dirty="0" smtClean="0">
                <a:solidFill>
                  <a:srgbClr val="7030A0"/>
                </a:solidFill>
                <a:latin typeface="arial"/>
              </a:rPr>
              <a:t>system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7030A0"/>
                </a:solidFill>
                <a:latin typeface="arial"/>
              </a:rPr>
              <a:t>Climate: Usually warm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>
              <a:solidFill>
                <a:srgbClr val="7030A0"/>
              </a:solidFill>
            </a:endParaRPr>
          </a:p>
        </p:txBody>
      </p:sp>
      <p:sp>
        <p:nvSpPr>
          <p:cNvPr id="1536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FFFF00"/>
                </a:solidFill>
                <a:sym typeface="Wingdings" pitchFamily="2" charset="2"/>
              </a:rPr>
              <a:t> </a:t>
            </a:r>
            <a:r>
              <a:rPr lang="en-GB" smtClean="0">
                <a:solidFill>
                  <a:srgbClr val="FFFF00"/>
                </a:solidFill>
              </a:rPr>
              <a:t>Facts about Croatia </a:t>
            </a:r>
            <a:r>
              <a:rPr lang="en-GB" smtClean="0">
                <a:solidFill>
                  <a:srgbClr val="FFFF00"/>
                </a:solidFill>
                <a:sym typeface="Wingdings" pitchFamily="2" charset="2"/>
              </a:rPr>
              <a:t></a:t>
            </a:r>
            <a:endParaRPr lang="en-GB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6413"/>
          </a:xfrm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ym typeface="Wingdings" pitchFamily="2" charset="2"/>
              </a:rPr>
              <a:t></a:t>
            </a:r>
            <a:r>
              <a:rPr lang="en-GB" smtClean="0"/>
              <a:t> Tourist Attractions </a:t>
            </a:r>
            <a:r>
              <a:rPr lang="en-GB" smtClean="0">
                <a:sym typeface="Wingdings" pitchFamily="2" charset="2"/>
              </a:rPr>
              <a:t></a:t>
            </a:r>
            <a:endParaRPr lang="en-GB" smtClean="0"/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4572000" y="2852738"/>
            <a:ext cx="4192588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Calibri" pitchFamily="34" charset="0"/>
              </a:rPr>
              <a:t>This is the island of Hvar </a:t>
            </a:r>
          </a:p>
          <a:p>
            <a:r>
              <a:rPr lang="en-GB">
                <a:solidFill>
                  <a:schemeClr val="bg1"/>
                </a:solidFill>
                <a:latin typeface="Calibri" pitchFamily="34" charset="0"/>
              </a:rPr>
              <a:t>Hvar , the island in Adriatic  Sea, is the longest and the sunniest Croatian island and one of the most beautiful islands in the world. It is a part of the central Dalmatian archipelago with the area of 299.6 sq km (length 68.2 km, width up to 10.5 km) and population of 10,648 inhabitants (2011).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4224338"/>
            <a:ext cx="2195512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224338"/>
            <a:ext cx="2305050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4388" y="2120900"/>
            <a:ext cx="23241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-12700"/>
            <a:ext cx="219551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8488" y="2105025"/>
            <a:ext cx="2195512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3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11413" y="-9525"/>
            <a:ext cx="2232025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-9525"/>
            <a:ext cx="2305050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-20638" y="-41275"/>
            <a:ext cx="8229601" cy="1143000"/>
          </a:xfrm>
        </p:spPr>
        <p:txBody>
          <a:bodyPr/>
          <a:lstStyle/>
          <a:p>
            <a:r>
              <a:rPr lang="en-GB" smtClean="0">
                <a:solidFill>
                  <a:srgbClr val="7030A0"/>
                </a:solidFill>
                <a:sym typeface="Wingdings" pitchFamily="2" charset="2"/>
              </a:rPr>
              <a:t> </a:t>
            </a:r>
            <a:r>
              <a:rPr lang="en-GB" smtClean="0">
                <a:solidFill>
                  <a:srgbClr val="7030A0"/>
                </a:solidFill>
              </a:rPr>
              <a:t>Sports </a:t>
            </a:r>
            <a:r>
              <a:rPr lang="en-GB" smtClean="0">
                <a:solidFill>
                  <a:srgbClr val="7030A0"/>
                </a:solidFill>
                <a:sym typeface="Wingdings" pitchFamily="2" charset="2"/>
              </a:rPr>
              <a:t></a:t>
            </a:r>
            <a:endParaRPr lang="en-GB" smtClean="0">
              <a:solidFill>
                <a:srgbClr val="7030A0"/>
              </a:solidFill>
            </a:endParaRP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2411413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2130425"/>
            <a:ext cx="2411413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4221163"/>
            <a:ext cx="2411413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411413" y="4221163"/>
            <a:ext cx="223202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6688" y="1125538"/>
            <a:ext cx="2386012" cy="5145087"/>
          </a:xfrm>
          <a:solidFill>
            <a:schemeClr val="tx1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400" smtClean="0">
                <a:solidFill>
                  <a:schemeClr val="bg1"/>
                </a:solidFill>
              </a:rPr>
              <a:t>There are lots of sports in Croatia such as:</a:t>
            </a:r>
            <a:r>
              <a:rPr lang="en-GB" sz="120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GB" sz="1000" smtClean="0">
                <a:solidFill>
                  <a:schemeClr val="bg1"/>
                </a:solidFill>
              </a:rPr>
              <a:t> </a:t>
            </a:r>
            <a:r>
              <a:rPr lang="en-GB" sz="2000" b="1" smtClean="0">
                <a:solidFill>
                  <a:schemeClr val="bg1"/>
                </a:solidFill>
              </a:rPr>
              <a:t>Cycling </a:t>
            </a:r>
          </a:p>
          <a:p>
            <a:pPr>
              <a:lnSpc>
                <a:spcPct val="80000"/>
              </a:lnSpc>
            </a:pPr>
            <a:r>
              <a:rPr lang="en-GB" sz="2000" b="1" smtClean="0">
                <a:solidFill>
                  <a:schemeClr val="bg1"/>
                </a:solidFill>
              </a:rPr>
              <a:t>Golf </a:t>
            </a:r>
          </a:p>
          <a:p>
            <a:pPr>
              <a:lnSpc>
                <a:spcPct val="80000"/>
              </a:lnSpc>
            </a:pPr>
            <a:r>
              <a:rPr lang="en-GB" sz="2000" b="1" smtClean="0">
                <a:solidFill>
                  <a:schemeClr val="bg1"/>
                </a:solidFill>
              </a:rPr>
              <a:t>Kayaking </a:t>
            </a:r>
          </a:p>
          <a:p>
            <a:pPr>
              <a:lnSpc>
                <a:spcPct val="80000"/>
              </a:lnSpc>
            </a:pPr>
            <a:r>
              <a:rPr lang="en-GB" sz="2000" b="1" smtClean="0">
                <a:solidFill>
                  <a:schemeClr val="bg1"/>
                </a:solidFill>
              </a:rPr>
              <a:t>Canoeing </a:t>
            </a:r>
          </a:p>
          <a:p>
            <a:pPr>
              <a:lnSpc>
                <a:spcPct val="80000"/>
              </a:lnSpc>
            </a:pPr>
            <a:r>
              <a:rPr lang="en-GB" sz="2000" b="1" smtClean="0">
                <a:solidFill>
                  <a:schemeClr val="bg1"/>
                </a:solidFill>
              </a:rPr>
              <a:t>Flying </a:t>
            </a:r>
          </a:p>
          <a:p>
            <a:pPr>
              <a:lnSpc>
                <a:spcPct val="80000"/>
              </a:lnSpc>
            </a:pPr>
            <a:r>
              <a:rPr lang="en-GB" sz="2000" b="1" smtClean="0">
                <a:solidFill>
                  <a:schemeClr val="bg1"/>
                </a:solidFill>
              </a:rPr>
              <a:t>Hunting </a:t>
            </a:r>
          </a:p>
          <a:p>
            <a:pPr>
              <a:lnSpc>
                <a:spcPct val="80000"/>
              </a:lnSpc>
            </a:pPr>
            <a:r>
              <a:rPr lang="en-GB" sz="2000" b="1" smtClean="0">
                <a:solidFill>
                  <a:schemeClr val="bg1"/>
                </a:solidFill>
              </a:rPr>
              <a:t>Nautics </a:t>
            </a:r>
          </a:p>
          <a:p>
            <a:pPr>
              <a:lnSpc>
                <a:spcPct val="80000"/>
              </a:lnSpc>
            </a:pPr>
            <a:r>
              <a:rPr lang="en-GB" sz="2000" b="1" smtClean="0">
                <a:solidFill>
                  <a:schemeClr val="bg1"/>
                </a:solidFill>
              </a:rPr>
              <a:t>Hiking </a:t>
            </a:r>
          </a:p>
          <a:p>
            <a:pPr>
              <a:lnSpc>
                <a:spcPct val="80000"/>
              </a:lnSpc>
            </a:pPr>
            <a:r>
              <a:rPr lang="en-GB" sz="2000" b="1" smtClean="0">
                <a:solidFill>
                  <a:schemeClr val="bg1"/>
                </a:solidFill>
              </a:rPr>
              <a:t>Adventure racing </a:t>
            </a:r>
          </a:p>
          <a:p>
            <a:pPr>
              <a:lnSpc>
                <a:spcPct val="80000"/>
              </a:lnSpc>
            </a:pPr>
            <a:r>
              <a:rPr lang="en-GB" sz="2000" b="1" smtClean="0">
                <a:solidFill>
                  <a:schemeClr val="bg1"/>
                </a:solidFill>
              </a:rPr>
              <a:t>Rafting </a:t>
            </a:r>
          </a:p>
          <a:p>
            <a:pPr>
              <a:lnSpc>
                <a:spcPct val="80000"/>
              </a:lnSpc>
            </a:pPr>
            <a:r>
              <a:rPr lang="en-GB" sz="2000" b="1" smtClean="0">
                <a:solidFill>
                  <a:schemeClr val="bg1"/>
                </a:solidFill>
              </a:rPr>
              <a:t>Diving </a:t>
            </a:r>
          </a:p>
          <a:p>
            <a:pPr>
              <a:lnSpc>
                <a:spcPct val="80000"/>
              </a:lnSpc>
            </a:pPr>
            <a:r>
              <a:rPr lang="en-GB" sz="2000" b="1" smtClean="0">
                <a:solidFill>
                  <a:schemeClr val="bg1"/>
                </a:solidFill>
              </a:rPr>
              <a:t>Skiing </a:t>
            </a:r>
          </a:p>
          <a:p>
            <a:pPr>
              <a:lnSpc>
                <a:spcPct val="80000"/>
              </a:lnSpc>
            </a:pPr>
            <a:r>
              <a:rPr lang="en-GB" sz="2000" b="1" smtClean="0">
                <a:solidFill>
                  <a:schemeClr val="bg1"/>
                </a:solidFill>
              </a:rPr>
              <a:t>Sport fishing </a:t>
            </a:r>
          </a:p>
          <a:p>
            <a:pPr>
              <a:lnSpc>
                <a:spcPct val="80000"/>
              </a:lnSpc>
            </a:pPr>
            <a:r>
              <a:rPr lang="en-GB" sz="2000" b="1" smtClean="0">
                <a:solidFill>
                  <a:schemeClr val="bg1"/>
                </a:solidFill>
              </a:rPr>
              <a:t>Welness </a:t>
            </a:r>
          </a:p>
        </p:txBody>
      </p:sp>
      <p:pic>
        <p:nvPicPr>
          <p:cNvPr id="18441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411413" y="2132013"/>
            <a:ext cx="223202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357563"/>
            <a:ext cx="8128000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76250"/>
            <a:ext cx="812800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93713" y="115888"/>
            <a:ext cx="8229600" cy="1143000"/>
          </a:xfrm>
        </p:spPr>
        <p:txBody>
          <a:bodyPr/>
          <a:lstStyle/>
          <a:p>
            <a:r>
              <a:rPr lang="en-GB" smtClean="0">
                <a:sym typeface="Wingdings" pitchFamily="2" charset="2"/>
              </a:rPr>
              <a:t></a:t>
            </a:r>
            <a:r>
              <a:rPr lang="en-GB" smtClean="0"/>
              <a:t>Food</a:t>
            </a:r>
            <a:r>
              <a:rPr lang="en-GB" smtClean="0">
                <a:sym typeface="Wingdings" pitchFamily="2" charset="2"/>
              </a:rPr>
              <a:t></a:t>
            </a:r>
            <a:endParaRPr lang="en-GB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39750" y="1600200"/>
            <a:ext cx="3960813" cy="3773488"/>
          </a:xfrm>
          <a:solidFill>
            <a:schemeClr val="tx1"/>
          </a:solidFill>
        </p:spPr>
        <p:txBody>
          <a:bodyPr/>
          <a:lstStyle/>
          <a:p>
            <a:r>
              <a:rPr lang="en-GB" sz="2000" smtClean="0">
                <a:solidFill>
                  <a:schemeClr val="bg1"/>
                </a:solidFill>
              </a:rPr>
              <a:t>Originally brought to Croatia by the Ottoman empire Cevapcici is a meat ball dish made from a variety of minced meats. The meat balls are usually spicy and a frequenly served with one of our other Croatian food favourites, Ajvar. The dish is comprised of 5-10 pieces and is often finished off nicely with a local variety of flat bread.</a:t>
            </a:r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5148263" y="3500438"/>
            <a:ext cx="3563937" cy="2563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Burek is a classic pastry dish that is not just found in Croatia but right across the Balkans. Its a bit like a Cornish pasty but is made from flakey thin pastry rather than the heavy shortcrust. Bureks come in a variety of types and flavours. The most common and popular varieties contain cheese or meat.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638" y="115888"/>
            <a:ext cx="9180513" cy="691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2627313" cy="706437"/>
          </a:xfrm>
        </p:spPr>
        <p:txBody>
          <a:bodyPr/>
          <a:lstStyle/>
          <a:p>
            <a:r>
              <a:rPr lang="en-GB" sz="4000" smtClean="0">
                <a:sym typeface="Wingdings" pitchFamily="2" charset="2"/>
              </a:rPr>
              <a:t></a:t>
            </a:r>
            <a:r>
              <a:rPr lang="en-GB" sz="4000" smtClean="0"/>
              <a:t>History</a:t>
            </a:r>
            <a:r>
              <a:rPr lang="en-GB" sz="4000" smtClean="0">
                <a:sym typeface="Wingdings" pitchFamily="2" charset="2"/>
              </a:rPr>
              <a:t></a:t>
            </a:r>
            <a:endParaRPr lang="en-GB" sz="4000" smtClean="0"/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3779838" y="333375"/>
            <a:ext cx="5184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This is a timeline of the history in Croatia </a:t>
            </a:r>
          </a:p>
        </p:txBody>
      </p:sp>
      <p:pic>
        <p:nvPicPr>
          <p:cNvPr id="2048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619250" y="1125538"/>
            <a:ext cx="7056438" cy="5702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ym typeface="Wingdings" pitchFamily="2" charset="2"/>
              </a:rPr>
              <a:t></a:t>
            </a:r>
            <a:r>
              <a:rPr lang="en-GB" smtClean="0"/>
              <a:t>The End</a:t>
            </a:r>
            <a:r>
              <a:rPr lang="en-GB" smtClean="0">
                <a:sym typeface="Wingdings" pitchFamily="2" charset="2"/>
              </a:rPr>
              <a:t></a:t>
            </a:r>
            <a:r>
              <a:rPr lang="en-GB" smtClean="0"/>
              <a:t> 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GB" smtClean="0"/>
              <a:t>                                      By</a:t>
            </a:r>
          </a:p>
          <a:p>
            <a:pPr marL="0" indent="0">
              <a:buFont typeface="Arial" charset="0"/>
              <a:buNone/>
            </a:pPr>
            <a:endParaRPr lang="en-GB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2617788"/>
            <a:ext cx="20955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2727325"/>
            <a:ext cx="1809750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560638"/>
            <a:ext cx="22320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2060575"/>
            <a:ext cx="203835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56463" y="2708275"/>
            <a:ext cx="1779587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250</Words>
  <Application>Microsoft Office PowerPoint</Application>
  <PresentationFormat>On-screen Show (4:3)</PresentationFormat>
  <Paragraphs>39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Arial</vt:lpstr>
      <vt:lpstr>Wingdings</vt:lpstr>
      <vt:lpstr>Office Theme</vt:lpstr>
      <vt:lpstr>Croatia</vt:lpstr>
      <vt:lpstr> Facts about Croatia </vt:lpstr>
      <vt:lpstr> Tourist Attractions </vt:lpstr>
      <vt:lpstr> Sports </vt:lpstr>
      <vt:lpstr>Food</vt:lpstr>
      <vt:lpstr>History</vt:lpstr>
      <vt:lpstr>The End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 Croatia </dc:title>
  <dc:creator>Guest</dc:creator>
  <cp:lastModifiedBy>ADMIN</cp:lastModifiedBy>
  <cp:revision>17</cp:revision>
  <dcterms:created xsi:type="dcterms:W3CDTF">2014-03-11T14:33:58Z</dcterms:created>
  <dcterms:modified xsi:type="dcterms:W3CDTF">2014-05-28T20:54:35Z</dcterms:modified>
</cp:coreProperties>
</file>