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7" autoAdjust="0"/>
    <p:restoredTop sz="94660"/>
  </p:normalViewPr>
  <p:slideViewPr>
    <p:cSldViewPr>
      <p:cViewPr varScale="1">
        <p:scale>
          <a:sx n="75" d="100"/>
          <a:sy n="75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8D2E-7761-439F-8F3D-1C707A4565B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9EBC83-B35E-4046-AB6F-22208FAB31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7E9E-BE50-4BA1-A89D-8BB30522AADD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13BD-7B2A-4472-85CC-589240E27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CF684-5041-4A77-810D-20933C25B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EC07-D69B-481D-B0C5-45A242F5F6B5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DA9A-CC1B-4113-A63A-99B075382DB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7AB7B-9C3B-4B5B-B1F5-256E47AD6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626B6-1587-4407-BC4F-333AFB74086F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68506F-DEEE-43A7-B6FF-2EF979D59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8041-288A-4C61-A02F-FBED0D9EF14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7B06-4072-4EC8-9934-A996093E58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8BF9-F9CE-47EE-A652-EE7D7CD61823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69E290E-A9FE-43F5-AD96-4569C8D05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EA7A-F8FE-45B8-AED0-09973593BAFA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0A35-3D7A-44A6-81A6-0AD68B60C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A799-A310-4EF0-947A-676930BB0309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54CD11-DD40-45C6-97D4-A1627F0987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5752FD-C721-4E8D-A4BA-14E67F482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9672-9383-4CAC-8300-95748750A0DE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AC37-0C6C-4FAD-AD3B-9F8577D07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42E6D-DBFA-4DD0-8220-5AA8614DE018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0E917E2-8A3B-4133-A7D2-091B0376CAE8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D9A060-28DB-4AFD-93EB-04DDCBAF97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This is my project on the Czech Republic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By Cara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9750" y="285750"/>
            <a:ext cx="7772400" cy="1470025"/>
          </a:xfrm>
        </p:spPr>
        <p:txBody>
          <a:bodyPr/>
          <a:lstStyle/>
          <a:p>
            <a:r>
              <a:rPr lang="en-GB" smtClean="0">
                <a:solidFill>
                  <a:srgbClr val="7030A0"/>
                </a:solidFill>
              </a:rPr>
              <a:t>Czech Republic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530600"/>
            <a:ext cx="23764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Users\user2\AppData\Local\Microsoft\Windows\Temporary Internet Files\Content.IE5\WZR4PCRQ\MC90034942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435475"/>
            <a:ext cx="180181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About the Czech Republic.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The capital of the Czech Republic is Prague.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Its size is 79,000 km2.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The population of it is 10.3 million.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The language they speak is Czech.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Their national day is the 28</a:t>
            </a:r>
            <a:r>
              <a:rPr lang="en-GB" baseline="30000" dirty="0" smtClean="0">
                <a:solidFill>
                  <a:srgbClr val="7030A0"/>
                </a:solidFill>
              </a:rPr>
              <a:t>th</a:t>
            </a:r>
            <a:r>
              <a:rPr lang="en-GB" dirty="0" smtClean="0">
                <a:solidFill>
                  <a:srgbClr val="7030A0"/>
                </a:solidFill>
              </a:rPr>
              <a:t> of October.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7030A0"/>
                </a:solidFill>
              </a:rPr>
              <a:t>The </a:t>
            </a:r>
            <a:r>
              <a:rPr lang="en-GB" dirty="0" err="1" smtClean="0">
                <a:solidFill>
                  <a:srgbClr val="7030A0"/>
                </a:solidFill>
              </a:rPr>
              <a:t>curancy</a:t>
            </a:r>
            <a:r>
              <a:rPr lang="en-GB" dirty="0" smtClean="0">
                <a:solidFill>
                  <a:srgbClr val="7030A0"/>
                </a:solidFill>
              </a:rPr>
              <a:t> they use is Czech </a:t>
            </a:r>
            <a:r>
              <a:rPr lang="en-GB" dirty="0" err="1" smtClean="0">
                <a:solidFill>
                  <a:srgbClr val="7030A0"/>
                </a:solidFill>
              </a:rPr>
              <a:t>Kurna</a:t>
            </a:r>
            <a:r>
              <a:rPr lang="en-GB" dirty="0" smtClean="0">
                <a:solidFill>
                  <a:srgbClr val="7030A0"/>
                </a:solidFill>
              </a:rPr>
              <a:t>.  </a:t>
            </a:r>
          </a:p>
          <a:p>
            <a:pPr marL="1143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solidFill>
                  <a:srgbClr val="7030A0"/>
                </a:solidFill>
              </a:rPr>
              <a:t>  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141663"/>
            <a:ext cx="2089150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The Czech Republic’s flag.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4363" y="1362075"/>
            <a:ext cx="8229600" cy="4525963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flag of the Czech Republic is blue, white and red.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There is no badge on the Czech Republic’s flag. 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3" name="Picture 2" descr="C:\Users\user2\AppData\Local\Microsoft\Windows\Temporary Internet Files\Content.IE5\T6DFBQRG\MC90001590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213100"/>
            <a:ext cx="2722562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620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00B050"/>
                </a:solidFill>
              </a:rPr>
              <a:t>What do people in the </a:t>
            </a:r>
            <a:r>
              <a:rPr lang="en-GB" sz="3600" dirty="0">
                <a:solidFill>
                  <a:srgbClr val="00B050"/>
                </a:solidFill>
              </a:rPr>
              <a:t>C</a:t>
            </a:r>
            <a:r>
              <a:rPr lang="en-GB" sz="3600" dirty="0" smtClean="0">
                <a:solidFill>
                  <a:srgbClr val="00B050"/>
                </a:solidFill>
              </a:rPr>
              <a:t>zech Republic eat? 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7620000" cy="48006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sz="2800" smtClean="0">
                <a:solidFill>
                  <a:srgbClr val="0070C0"/>
                </a:solidFill>
              </a:rPr>
              <a:t>People in the Czech Republic eat Knediky (dumplings) and Bramboraky (potato pancakes).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357563"/>
            <a:ext cx="27368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124700" cy="925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	Famous Czechs.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7620000" cy="48006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smtClean="0">
                <a:solidFill>
                  <a:srgbClr val="7030A0"/>
                </a:solidFill>
              </a:rPr>
              <a:t>Alfons Mucha (artist), Antonin Dvorak (composer), Milan Kundera (writer) and Petr Cech (footballer).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141663"/>
            <a:ext cx="33845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7B9899"/>
                </a:solidFill>
              </a:rPr>
              <a:t>Cars in the Czech Republic.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GB" b="1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57563"/>
            <a:ext cx="23050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73238"/>
            <a:ext cx="235585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69215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Tourism in the Czech Republic.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sz="2000" smtClean="0">
                <a:solidFill>
                  <a:srgbClr val="CC00FF"/>
                </a:solidFill>
              </a:rPr>
              <a:t>One of the places in the Czech Republic that are visited a lot is Charles Bridge in Prague. Another popular place is Prague Castle. 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565400"/>
            <a:ext cx="23050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781300"/>
            <a:ext cx="237648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150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Georgia</vt:lpstr>
      <vt:lpstr>Arial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Czech Republic</vt:lpstr>
      <vt:lpstr>About the Czech Republic.</vt:lpstr>
      <vt:lpstr>The Czech Republic’s flag.</vt:lpstr>
      <vt:lpstr>What do people in the Czech Republic eat? </vt:lpstr>
      <vt:lpstr> Famous Czechs.</vt:lpstr>
      <vt:lpstr>Cars in the Czech Republic.</vt:lpstr>
      <vt:lpstr>    Tourism in the Czech Republic.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Republic</dc:title>
  <dc:creator>user2</dc:creator>
  <cp:lastModifiedBy>ADMIN</cp:lastModifiedBy>
  <cp:revision>12</cp:revision>
  <dcterms:created xsi:type="dcterms:W3CDTF">2014-03-11T14:29:05Z</dcterms:created>
  <dcterms:modified xsi:type="dcterms:W3CDTF">2014-05-28T21:24:07Z</dcterms:modified>
</cp:coreProperties>
</file>