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8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7FC4537F-7EB1-4F23-B565-6DA9E52CEC63}"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3D28C673-847F-4151-B942-7020E3BAE6B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6E037CC-CFD5-4361-B28F-BD181E6DCEDF}"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E1C34BD6-5127-4008-9BA4-C55358A1465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C328213-DB1E-4C13-88DB-00CE9FD30639}"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64EC7D4F-41D3-48B9-9D0D-08F49A897E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7A81C00-996B-4847-8C64-533F40C77790}"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849A5A2B-D21A-48D1-AE5C-8BD25E8497D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D3C395-82B7-4BF7-B6F2-2A622923EDE9}"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4C78DC2-335C-4D99-8337-0F57F1A11B88}"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28084C9-0A15-4598-9134-A0655BD3ECEA}" type="datetimeFigureOut">
              <a:rPr lang="en-GB"/>
              <a:pPr>
                <a:defRPr/>
              </a:pPr>
              <a:t>28/05/2014</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DF356961-925D-4103-B023-817CA645479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8089AC6-56F9-4569-8A9F-E84D43194F77}" type="datetimeFigureOut">
              <a:rPr lang="en-GB"/>
              <a:pPr>
                <a:defRPr/>
              </a:pPr>
              <a:t>28/05/2014</a:t>
            </a:fld>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43B556DC-44A5-46D2-88B0-7DF8AC14EE9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E885C65-4B94-4067-94C6-4ADFD4F49FE2}" type="datetimeFigureOut">
              <a:rPr lang="en-GB"/>
              <a:pPr>
                <a:defRPr/>
              </a:pPr>
              <a:t>28/05/2014</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FDFF8E49-90A8-48F0-924F-1AF54388991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B086E9F-BD4D-4B8F-9197-0AF707DB8A04}" type="datetimeFigureOut">
              <a:rPr lang="en-GB"/>
              <a:pPr>
                <a:defRPr/>
              </a:pPr>
              <a:t>28/05/2014</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242B75E2-EAB3-4D78-A2A3-44195C6FD16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020436-8A6D-42E4-8A16-1DE599B22007}" type="datetimeFigureOut">
              <a:rPr lang="en-GB"/>
              <a:pPr>
                <a:defRPr/>
              </a:pPr>
              <a:t>28/05/2014</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6EA61F5E-0658-4AAE-8EA8-A76DFA06BF4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A79081BD-D1B5-416B-9DFF-7C53381D68B9}" type="datetimeFigureOut">
              <a:rPr lang="en-GB"/>
              <a:pPr>
                <a:defRPr/>
              </a:pPr>
              <a:t>28/05/2014</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E91FA133-DD38-4B61-BA07-0A8A5EE1DFF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F19DE22F-600A-43A2-A5FB-067499449C30}" type="datetimeFigureOut">
              <a:rPr lang="en-GB"/>
              <a:pPr>
                <a:defRPr/>
              </a:pPr>
              <a:t>28/05/2014</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88A5C9F9-D93F-4654-A641-50546F6DB820}"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GB" dirty="0" smtClean="0"/>
              <a:t>Finland</a:t>
            </a:r>
            <a:br>
              <a:rPr lang="en-GB" dirty="0" smtClean="0"/>
            </a:br>
            <a:endParaRPr lang="en-GB" dirty="0"/>
          </a:p>
        </p:txBody>
      </p:sp>
      <p:sp>
        <p:nvSpPr>
          <p:cNvPr id="13314" name="Content Placeholder 4"/>
          <p:cNvSpPr>
            <a:spLocks noGrp="1"/>
          </p:cNvSpPr>
          <p:nvPr>
            <p:ph idx="1"/>
          </p:nvPr>
        </p:nvSpPr>
        <p:spPr>
          <a:xfrm>
            <a:off x="179388" y="1600200"/>
            <a:ext cx="8856662" cy="4997450"/>
          </a:xfrm>
        </p:spPr>
        <p:txBody>
          <a:bodyPr/>
          <a:lstStyle/>
          <a:p>
            <a:r>
              <a:rPr lang="en-GB" smtClean="0"/>
              <a:t>Hi! My name is leah and I am here to tell you a bit about Finland. The Capital is Helsinki. They speak Finnish and Swedish. Situated in Senate Square, this distinctive Helsinki landmark was built by Carl Ludvig Engel,who also designed the square and surrounding buildings.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TotalTime>
  <Words>46</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1</vt:i4>
      </vt:variant>
    </vt:vector>
  </HeadingPairs>
  <TitlesOfParts>
    <vt:vector size="10" baseType="lpstr">
      <vt:lpstr>Book Antiqua</vt:lpstr>
      <vt:lpstr>Arial</vt:lpstr>
      <vt:lpstr>Lucida Sans</vt:lpstr>
      <vt:lpstr>Wingdings 2</vt:lpstr>
      <vt:lpstr>Wingdings</vt:lpstr>
      <vt:lpstr>Wingdings 3</vt:lpstr>
      <vt:lpstr>Calibri</vt:lpstr>
      <vt:lpstr>Apex</vt:lpstr>
      <vt:lpstr>Apex</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Finland</dc:title>
  <dc:creator>Guest</dc:creator>
  <cp:lastModifiedBy>ADMIN</cp:lastModifiedBy>
  <cp:revision>5</cp:revision>
  <dcterms:created xsi:type="dcterms:W3CDTF">2014-05-19T13:31:48Z</dcterms:created>
  <dcterms:modified xsi:type="dcterms:W3CDTF">2014-05-28T20:40:37Z</dcterms:modified>
</cp:coreProperties>
</file>