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 autoAdjust="0"/>
    <p:restoredTop sz="94676" autoAdjust="0"/>
  </p:normalViewPr>
  <p:slideViewPr>
    <p:cSldViewPr>
      <p:cViewPr>
        <p:scale>
          <a:sx n="94" d="100"/>
          <a:sy n="94" d="100"/>
        </p:scale>
        <p:origin x="-72" y="7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E876D-A3BA-49FE-B91F-85B7838DCB81}" type="datetimeFigureOut">
              <a:rPr lang="en-GB"/>
              <a:pPr>
                <a:defRPr/>
              </a:pPr>
              <a:t>09/03/2013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22E717-BFE7-49CA-8E8B-6C6B2894511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AC360-A268-413C-ACDC-62767C8EC8C5}" type="datetimeFigureOut">
              <a:rPr lang="en-GB"/>
              <a:pPr>
                <a:defRPr/>
              </a:pPr>
              <a:t>09/03/2013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EF241-3556-4A80-A94A-3DB86107D39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A51B4-431C-41EC-BBEE-43EFF73C6BB9}" type="datetimeFigureOut">
              <a:rPr lang="en-GB"/>
              <a:pPr>
                <a:defRPr/>
              </a:pPr>
              <a:t>09/03/2013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A9913-127B-496A-9723-8EE5B3482E3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009A6-4EAF-4859-A0C4-BEA288E97BE4}" type="datetimeFigureOut">
              <a:rPr lang="en-GB"/>
              <a:pPr>
                <a:defRPr/>
              </a:pPr>
              <a:t>09/03/2013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47F88C-BF32-4B59-A26F-357CA40CD8E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C1703-73C1-4BEE-BF39-BEAEF7840015}" type="datetimeFigureOut">
              <a:rPr lang="en-GB"/>
              <a:pPr>
                <a:defRPr/>
              </a:pPr>
              <a:t>09/03/2013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AA825-4B67-4EE1-95FB-EFCDC94341F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7E43E-1AA2-43FD-AC39-A66FD3249408}" type="datetimeFigureOut">
              <a:rPr lang="en-GB"/>
              <a:pPr>
                <a:defRPr/>
              </a:pPr>
              <a:t>09/03/2013</a:t>
            </a:fld>
            <a:endParaRPr lang="en-GB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8A4AF-AF75-4F09-81EF-EE7E83C9EE4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1B3D4-A3F3-4C41-ACBD-770140D1AD17}" type="datetimeFigureOut">
              <a:rPr lang="en-GB"/>
              <a:pPr>
                <a:defRPr/>
              </a:pPr>
              <a:t>09/03/2013</a:t>
            </a:fld>
            <a:endParaRPr lang="en-GB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22AD6-2285-4A11-83D3-7F4B144B12D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A2A8B-878C-4F98-80CB-7A1A7FF5714E}" type="datetimeFigureOut">
              <a:rPr lang="en-GB"/>
              <a:pPr>
                <a:defRPr/>
              </a:pPr>
              <a:t>09/03/2013</a:t>
            </a:fld>
            <a:endParaRPr lang="en-GB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66EB6-28AB-4F31-B87D-5468335090C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241784-B46F-45F7-9B11-488DF2B7ED86}" type="datetimeFigureOut">
              <a:rPr lang="en-GB"/>
              <a:pPr>
                <a:defRPr/>
              </a:pPr>
              <a:t>09/03/2013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C425F-1E95-46C3-890A-163A5E4FD60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70D5F-981E-4007-AAE6-2C6D47578302}" type="datetimeFigureOut">
              <a:rPr lang="en-GB"/>
              <a:pPr>
                <a:defRPr/>
              </a:pPr>
              <a:t>09/03/2013</a:t>
            </a:fld>
            <a:endParaRPr lang="en-GB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AE9656-F573-4A76-B711-0C9764E2894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63ABF-AA04-40C6-88DD-C1229326626C}" type="datetimeFigureOut">
              <a:rPr lang="en-GB"/>
              <a:pPr>
                <a:defRPr/>
              </a:pPr>
              <a:t>09/03/2013</a:t>
            </a:fld>
            <a:endParaRPr lang="en-GB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02F15B-4B95-44D8-95B3-706E57D4364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1317EBE-6B20-4C25-8478-29007E1A3D3C}" type="datetimeFigureOut">
              <a:rPr lang="en-GB"/>
              <a:pPr>
                <a:defRPr/>
              </a:pPr>
              <a:t>09/03/2013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761C618-6B1E-46D5-BBCB-47D566454EE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5" r:id="rId1"/>
    <p:sldLayoutId id="2147483694" r:id="rId2"/>
    <p:sldLayoutId id="2147483696" r:id="rId3"/>
    <p:sldLayoutId id="2147483693" r:id="rId4"/>
    <p:sldLayoutId id="2147483692" r:id="rId5"/>
    <p:sldLayoutId id="2147483691" r:id="rId6"/>
    <p:sldLayoutId id="2147483690" r:id="rId7"/>
    <p:sldLayoutId id="2147483689" r:id="rId8"/>
    <p:sldLayoutId id="2147483688" r:id="rId9"/>
    <p:sldLayoutId id="2147483687" r:id="rId10"/>
    <p:sldLayoutId id="2147483686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fontAlgn="base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13" y="0"/>
            <a:ext cx="4464496" cy="2232248"/>
          </a:xfrm>
          <a:solidFill>
            <a:srgbClr val="0070C0"/>
          </a:solidFill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Finland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8313" y="3886200"/>
            <a:ext cx="8207375" cy="2711450"/>
          </a:xfrm>
          <a:solidFill>
            <a:schemeClr val="accent2">
              <a:lumMod val="75000"/>
            </a:schemeClr>
          </a:solidFill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Finland is part of Scandinavia and of Europe.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capital of Finland is Known as Helsinki.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Ever since 1986 an Irish Festival is held </a:t>
            </a:r>
            <a:r>
              <a:rPr lang="en-GB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 Finland. </a:t>
            </a:r>
            <a:r>
              <a:rPr lang="en-GB" smtClean="0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n-GB" dirty="0"/>
          </a:p>
        </p:txBody>
      </p:sp>
      <p:pic>
        <p:nvPicPr>
          <p:cNvPr id="1026" name="Picture 2" descr="http://us.123rf.com/400wm/400/400/happyroman/happyroman1112/happyroman111201719/11520613-vector-finland-fla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4663" y="-152400"/>
            <a:ext cx="4030662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116632"/>
            <a:ext cx="2880320" cy="99571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GB" sz="2800" dirty="0" smtClean="0">
                <a:latin typeface="Algerian" pitchFamily="82" charset="0"/>
              </a:rPr>
              <a:t>Sport in Finland</a:t>
            </a:r>
            <a:endParaRPr lang="en-GB" sz="2800" dirty="0">
              <a:latin typeface="Algerian" pitchFamily="82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2"/>
          </p:nvPr>
        </p:nvSpPr>
        <p:spPr>
          <a:xfrm>
            <a:off x="411163" y="1412875"/>
            <a:ext cx="3656012" cy="5445125"/>
          </a:xfrm>
        </p:spPr>
        <p:txBody>
          <a:bodyPr>
            <a:normAutofit fontScale="92500" lnSpcReduction="20000"/>
          </a:bodyPr>
          <a:lstStyle/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GB" dirty="0"/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GB" dirty="0" smtClean="0"/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GB" dirty="0"/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GB" dirty="0" smtClean="0"/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GB" dirty="0"/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GB" dirty="0" smtClean="0"/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GB" dirty="0"/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GB" dirty="0" smtClean="0"/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GB" dirty="0"/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GB" dirty="0" smtClean="0"/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GB" dirty="0"/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GB" dirty="0" smtClean="0"/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GB" dirty="0"/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GB" sz="2000" dirty="0" smtClean="0"/>
              <a:t>Sami </a:t>
            </a:r>
            <a:r>
              <a:rPr lang="en-GB" sz="2000" dirty="0" err="1" smtClean="0"/>
              <a:t>Hyypia</a:t>
            </a:r>
            <a:r>
              <a:rPr lang="en-GB" sz="2000" dirty="0" smtClean="0"/>
              <a:t> , the best Finnish footballer of all time ,played at Malmo for 4 years ,most famously 10 years at Liverpool FC, and the last 2 years of his playing at Bayer 04 Leverkusen, the club he now coaches. He only got one trophy , the 2005 Champions League </a:t>
            </a:r>
            <a:r>
              <a:rPr lang="en-GB" sz="2000" dirty="0"/>
              <a:t> </a:t>
            </a:r>
            <a:r>
              <a:rPr lang="en-GB" sz="2000" dirty="0" smtClean="0"/>
              <a:t>win over  AC Milan.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sz="half" idx="1"/>
          </p:nvPr>
        </p:nvSpPr>
        <p:spPr>
          <a:xfrm>
            <a:off x="4716463" y="273050"/>
            <a:ext cx="3970337" cy="5853113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GB" sz="2000" smtClean="0"/>
              <a:t>Sport in Finland is not great. However, below you can see the greatest Finnish athlete of all time, Sammppa Lajunen. Finland haven’t won a Gold Medal since 2002,when Sammppa won 3 of their 4 golds in the Nordic Combined. Sadly, the football team haven’t won a single trophy. </a:t>
            </a:r>
          </a:p>
        </p:txBody>
      </p:sp>
      <p:pic>
        <p:nvPicPr>
          <p:cNvPr id="14340" name="Picture 2" descr="http://static.guim.co.uk/sys-images/Football/Pix/pictures/2011/5/2/1304342008332/Sami-Hyypia-00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1038" y="1196975"/>
            <a:ext cx="3311525" cy="273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AutoShape 2" descr="data:image/jpeg;base64,/9j/4AAQSkZJRgABAQAAAQABAAD/2wCEAAkGBhQSERUUExQWFRUVGBoYGBgXFxUXFRcXHBYeFBgXFxgZHCYeFxkjGhcVHzAgJCcpLCwsGB4xNTAqNSYrLCkBCQoKDgwOGg8PGi4kHyUvLi0sLSwsLCwsKSwsKSwsLCwsLCwsLCwpNCwpLCwsLCwsLCwsLCwsLCwsLCwsLCwsLP/AABEIAMABBgMBIgACEQEDEQH/xAAcAAACAgMBAQAAAAAAAAAAAAAFBgAEAQMHAgj/xABAEAACAQIEAwYDBwIEBgIDAAABAhEAAwQSITEFQVEGEyJhcYEykaEHI0KxwdHwUnIUYoLhFTOSorLxJMJDY3P/xAAbAQACAwEBAQAAAAAAAAAAAAAEBQECAwYAB//EAC8RAAICAQMCBQIGAwEBAAAAAAECAAMRBBIhMVEFEyJBYTKBFDNxkdHwscHhIwb/2gAMAwEAAhEDEQA/AOOVhqzUIrSUmqsg1mKkV6TJWaxUr09M1msVK9PTy9eBW5LRYgDc0w8Mw6WlYqM7RqxA1PRZ+Eb+ZqCQOs9ntF+zgHcSoJG0jaf1rU1uDB3pvw3GGCjMM+cwAeQ6zVpsRhoytaUjSRlHTyiqeYsr/wCmekSFWrnCGh6OY/hli433UpoNDJA6TzHzoNawrW7pUjbnyPnRGltXzVI7z1gJQ5h071tWtTcq2LXbZ9WfiJSOJsSOdeYrKioRV5SVMSvOvVy5KVuvJIrzgeG3bgOVGI6xp8zpQ9p2HdNQRjmZwCeGrVEcFwdVEMeRJjbTkD1q+vZtTrnIEkaqNuR0OxoZNVXjrBbLVDYgIivFwVexvDCmoIZRudiPUdPOqLCtlcOMqeJcHMqWPjq7VAaPV+qDqZeyAeOprNCKPcdTSgVI9WMWmM9Mc1iYqVKlCGESVBUqV6ej12V4tmtwTqKlKHDsebRPmKzWofEAs05LZEoxUrNSgownioBUNSpkyRWIrNSvT0kVIqVmaiTLvB8MXuADz9hG9G8Pw26WIt6gHfltzoZwG/BuLzdYB95NPXZ5MiAbnmfzqCFPWZZbdxBVjs5dMSka7iY9vnV3D9g3bXKYmSdp06Gnzh1sMBR3D4AERQWATxGAXA5nHsd2QuowbIzTJIHl51XsqL/ge1lZNN4ge/Ouz4jBAUk8f4cLd4upMkbae/Ks2YqcgySo9xEK6kadNK9JWHcGSNpMek1m3X0eskqhPacy4wSJ7FZqCsiiJlM27WYgAEz03prfDizh1thQXOhy7nyI5xodD50Mwam3azBfEQSDIkD22/m1VOHpcvOWYlUHh9ug8+ZrmfEtYXbyl6CFU07vUekuYTgN9vGIXXWdYO+m4PTyoslnEW1EgMsxMTHUmNNNOXPypl7P8OtqihF5c9T9aabWFkQAPSud8x88GNTpqyOVnObvDGVM96yzT+K04nXrnIHzIqlxXsv90btmSBuuUg6byDqrDpr5V0u7ZiQQI2I5RSp2j4ncw5yAwkDWBMTp7jb0ovT6x6WzmC3aNT9PE5Xc+IVfFTtHcDX8yiJidAJManSpb2FdbW+/DdxFloxB/GU8FLdNXFElDSsRSrXDD5hujOUmKlSpS+GzFSpUr09MVKzUr09MVKlZrCTPLV5r01YmvT0lSpUr09JUqE0z2+zVoWe8zuzrAZCFCgnmSNY5DfzrRKms+mUe1U6wb2fsSxfXwxAjQk7yfIfnT1ibotqgDBNJJImNBsOZpQwOMBzDPkKskKANVkgrpounPyFdEw2Ht3HhlB2jaNNqHt9IPM0rAdl47y32U44jEKblt5MAiVafNWp2vYo2lzZc2nUKPma51xnglnMgVAHzA+Hw8xMxvT2+G79AvkBv0FLirj6TGgKngiYHEXbU2vCeasjAfI0k/aBiCguZFLNk2CliDG8DlGp9KeMJwlcOmVSx0/ExY/M61W4tks4TEYgjxd1ccN/auq+Ux9aoVYsMyeNvE4jgTNsVYtVS4Qfuh5AVctV9JpbNSGclYMMZuis1KzRRmEvYHGEgoToVMeZ6fnRHCZUUKOe/Sl+3dyupiYNMGDPhmCTmjQSYImRXK+MIEsyPcRno1yPvHPs5IAmmm3iIPl9K5W3EMX8dgQqqWIkSY/DBPxfKmjgfEbmMwOact1sw00BjbWNCfSuXBYcgR+VB6mM2IIgnMDvtSn2w4ebvdkAkgkH0jn5Ve4Dwi4pPekQD4YDBoj8bFjnM0QKt3sgAoujKejEAEeYgmrknrMimeJxjjaFbhB3Ux+30itlj4RWO1HELbYu+qsPC5WP7PB7/AA1jCHw13WmcMi47D/E5jUrtJ/UzxjxKGlJxqfWnDEjwmlLEDxGhPEByDNtEeCJqqVmsUsjGSpUqGonpKlSpUyJ5rNYFZoeSZ4uGtYett0aVVrxlhzN2erOBwL3my21k8+QA6seVUkBJAGpOgHUnanvD8TsYWwlpFDXYBdtYLkSSP6hynbQb1vRWrnLHAEH1NjVgBBkn+5Mzhux9m2gZ7hLiDJ0SegA/MzRLHILFrvkHeZ9Hnz5MNwOUUA4hfuYi0FZviJMjVVAiF00XeZqW+C3rFk3Fu95an71BIKD4c7CfEoIAPTQ0a19StsRcDvAq6bWG+xsntB3FQxs5lVQA+dsvxbEAnqOtNXBuOHMjDUNFLyRmBGo89vOreE/+NcW6B9wXAB3VHIlrZ8o1FB62gld6/eMdJaFYAxrv8SvPjZS1mQZQDyIiWJPmT9K6NwqdyAs7AEn5+fpXOuB4EsxdZykkjK7CD89udPvCsIdCWYDTTMSPrSF+BHyMCsKYk6Ga5D26+1Fb+GfB2bTLqUuXGI1VX1CAcmjcxAp/7a9qbeEw7uzDPBW2s6s5GgjpzJ5CuB4/AlMpmcwk9QYB19Zn51tpKzYC59oLqrNmE7y/wVvBV+3vQ3gh0oku9d1pGzp1nN3D1mWKk1K8k0fmC4lfFnSjfCMS0ElpmGjpAykfT60pYzjC5oAzAc5jXyq9w57k277QEkrlG4RvCHPkXWJ8q5/xOyq9cKckf0xlpg1fB6GdR4nxRf8AA3LhYBiuUHmSwgDStnYpkGFAVpIIgby3OI5UmYm21xChghTmCkkTOkiBrAnTzpl7MYR7VvwlVk7hfEfcsfyrkB8zpwimOL4h13AOnKgnG+1q4AAujO105VjLCmJlpI0A106Vew6kHVmY+cRHlApQ7Uvbxt/ug/hsgkuozBbrbDQ65VDSOWcdIrbT1tZcEAzAdQ61VFicQFi+zWFuJ3kMMxLFgzbzqdTGpk1s4V2f7yFsP3gnKWIIA5mSBy61c+zfC3r+IfDG54FmXUM6QjA5A6MhBZS8GTACkjlT+vYR7BuXbOJKDLqhR3RlW47kHNdLFihRZBGqkwcwCubPFFpJAQBvj/cT16HeRvsO2A8H2DsKpGIuZmfQAZly+YgmT5nTypI7QfZLi7bFrGXEIdspCXB/cjkD5E+ldB4daWzbLEqHbxXLtxpg7xLdBsNgI9KI8H7UYe8ctrEd4w0JEEflS86+xzlzkRr+ASsegT52xOHa27I6lHUwysCGB8wa1zXTftuwR73D3Y0ysjNHQhlB+bRXMooxG3AGCEYOJKxWaxVpExUrNSpnpiKzFSKzWEieXWas4TgJJHeMEHQQW/YVs4fazMZ6VrzlGynblVwAOTK7icqpjLgbWHtLKooj8bQWPudvasYzHrcjnGoJ/Sgy3cwg7US4FhFWHvrnza2rbSFYT/zHjUpoYURm3mNyFtJIVRAzpwMux5lO20M6KreISVt6zl1zKuhUx0O1GcFxJkKCCWdSxVpBiIZfEAHO2hj9KuY7FsxFoqkMDACqogRouUArvoQQRSVxHit7vFFxy3cE5JnQE5j8+fqam6sqRv5E0pYWAhesN8RugPEMoIhQyuAsa5QWEEa8ulEzxu2li5g2UPbKhQf/ANpMm5PkTI/tooLauuokMNuoPlQy9w6zcVVXwvYbUc2WZ16/+6PesIAOogqW7zz7SrwPjt7BsUK515MQ0R/cBA9DTDiO1+IxINrD3LdghGZ31ZgqgkwfhXQbnqNqBccuK5OUywAzrEkE/C4+gPtWjsngGz4iWyA4d9xv4kiJ2YakHyNK7dJV1AjGvVWY64/abh2UFx+9vXCttVA11utGpLtzZjJMdfKqNpVvd7IGUaqDMALoo66LpVvGYgi2BmPi0AmSdN/Sh+CyWwBcJXPmDxqVHw6DXXWaOFCVLiDC17PUYU4lhLANi5YygXbSm5bSCtu6AA66bEmTHvVYDxV5W9dwkAnvsM+oI+EjyP4H59D843OqkC5bOZDz5qf6WHI/nROisUV+Ueo7/wB5lLclt3sf79pe4bh1e4FbYztprGlG7nZuzEMsg76n96XbN3KQw5GflTZ3wK5p5TTE8jnpF1pKnIi9xjsfZuFWX7uPiCx4lGunRvP/AGpbwnEZukKpKMO7y7ykZQBO0DWuhWFnxHf8hSBx7CHB4vOo8DywHLU+JZ9dfelOtpFeLVHHvC9HYbCUY5PtLdniBsuEukkD4Lh19A38n1px4b2zsWUl7qSYgKc35Vz3iFhrzBgyAEA5XcLEgEaHnrVng3CUDeOSwnmpSI6RPvJpK+lD+rOI6r1JQY6x74122t3MK7WW8TeBBlfc8zA0ET6/WkizjTZw62bZGsm6SMxZjqdemw84FF7S20DARB1bT5THqa04hkWRkAPmsbiRoRzBB96mvbVnZ1MzsBt+udT7H8PXD4a0EUDQEwAJYiZAHUn60zriWzr5LJ57sR77Ae9c17Odrlyi1d+708BJIQjbc7DQjpTUeJKozvdAXrm3jWAAd9RpSBtO4c5PUwzcMQD9puDwoxdhcTmFq6jPkU5VzgwzGOcMPrSJwHh6YbH3DbJu2Uju7mmuZQw1GhIzFSRzHtR/tPxlcXiFciUtKVSdTBPiPvA08q84BF5AfIU70+lQ4D5/SD26u1RhYV46Di0+9gqRly8gPLz5zXJuL8JbDuVOqzAbrzAPnGvn8465aaYGmlDOPYDvLRUa5fFEAgwPzp5aqGsBVxiJ6XdbCWOczk9YpqGHX+lfkKn+GX+lfkKV7o1xFWpTV/hl/pX5CpVt0jEVRWalbLVuTrtzPl+9Yypl3CWylvvDs5hfONz6SfpVfEXA8TE+u9dK4dwfCXsLh3bDy5RfizkAToACcu0bDWrPajDWrWCvC3hbdvMuWVW2rDMQsgKJJ1ol6ztyOkFS1d2D1nNuAYI3MTatHVbjqD/ZMv6QgY+1H+O3S+Kd4+IBhy0BKgAcgAFEdIoDgca9liygTlKmeSto0dDEiehNNOoKd4hlQMyH4wjrr7iQ0bysVvpAMHvKagncO0HHFZsYg5Jbn3Yj9qGdsuHZbi3ANHEHyIrPAbxuX7jnyUeg0/SmHGYYXkKNsdJ6eY8wRRYXz62+TxMC/kWr8DBnnsvixcsJOpXwn22+kfOscZ4Tczi7ZiRAca+IbDbny+XSq3Z/g13DhySGnXKJkwIkHkSOVOlnCMqqY8RgkTtziRVLbgtOLeD/AHmeRN1x8o5EAYX7Nr7ML1y8ltmM5crMY6EyvKKdOFdirRtjOS+XwltBoTOw5evSrhvZbee4QiDmZJPoOdeuGd0bnf4O7IMC5aiFYE/FBEq3nXOvr2yQpnQp4fkBmX+JzPtp2euWcYqi2YgEOD4SuuwJ1PWKBYuwiXe7vkqGUmVmLZZpV2n4hodtta7J22xBuYU90FLhiqE8vCWj5CuMDFK82cQSAJa3dgs1s81IGrIen+0MKdQbq8nr/mBXUiltv9E3cOvvhrhw99c9q5oVHikHZ7cbzvA/MUSt4G3g2uDObufQJsgXcG4ebDy/WrHCMLcZbapmtonwMwU32BM6SCLaaban0rd2o7Pf4fK8gI+8bK/T310H9J8hR1aCra7jj2+P5EAL72Kj7/P8QUraVbt9rktJl7vvGUc2hfLzoS99W0U+EfiOkk+VFuEdmrZh70mRK2wYJHJmI+FTyG58tCSbNS7kJVMdiAZs6Qbi/tIvzCJaUejMfnI/Ko2MxGOtFWRGIGYfhI6FfXz0I5607WsBZWMuHwwjb7i0xHnmdWYnzJmhvEsIVuteDwWjN1J/n5VUaW882tkdp78TSPy1we855mZdDr71b4Te+9GvI9OlMPHbP/x2uELLEKCVWddSZidgfnSxwcjvhHQ/lSzUVeS23MZUWeau7E6Z2C4jYtm+LxtLmVMjXQpAOY5vC3xCIkA5jynl6xvH7d3D3z4GdxYt25tr3tsC0iYgwBLJFsZXJBl2ECK0dheHW7z3Q9rvNLahsqutrMxBuupuKcogSwmOcSKMcMwFs2sGy21KtiHtsyQBeRcumZiASx7wAyPpQyqOpmzMR0i//wAatJh0S2i96FuAu1m00tkfuTLBjpcNtv8ATz2rdxbGWrlo91CobjsBAWGZy2w2GTux/pohxDs/lv4pVw4KnBNeRRbKtZuhYVIDsFuT4jO+ZdtaqYjs5YGFwz3LhsoShu3iuZbou2zdIslSzHuggtkFBDMSZ2qytsPMhhvHEFcKylwjEeLSrWDuZXZT+EkE+cxRTG4W1hsTiw2Gstat27d1c3ekoXtLat2UzBWlr5Zy8GFttsZy4ucLYYGzcyC1czQX+Lv0a2HFyQ5DmZkwMpbLFao+cDEydMZOZtsXek+371atoSNfqZodw6685Xg9GXb5bii67e1MVPEXMOYj8VwPdXCPwnVfTp7VTph7VYeQjDlIPvr+lA1w9LbRtcgRlW+UBM11K9XLUVKzzNMiJ9W0RMqglix/CAPQamqqqSQBuSAPU6UXvItq67DxQSLfKAPDmj+c6sg9zMXPsIUvcaupat2u8YBFCqqmIA0Eka+/OgmK4ndc7yOpP71ou3yW11P0qYZ82vt/OlS1meBwJC1beTyYQ4dxBrJzjIzjaQxZPMSuT336UQwXHhcuEX4EyBc10J1+8kmVJ0nlM7TQO42UVpjwH0M/rUpcyfTPPUr9Y24bgaWnaEgCZBJMkdZPWaIviZAAER0rfxVvvnJ3KoSP8xtqW/7pqpZSInen9ZAQYGMxLYpLHcc4nuzcOYeZA+tdK4VwsIvjBY8q55hbWteOK9sMcLjradgFABIRCesiQeRAnnBpJ4vXZbtFZ75jbwx66ixcdsR54/xq1atXBiFAU6JpLM2wVR16UpdjeB33um+CVAUyoYqEB2zMD4mMQBt+dInF7t2/czXbpuMB+Ikx1gRA9uldX+z/ABo/4cy/GWuMvi8P4Mo2OgALUpq0yIjbzkxtdrLGZRXwvaa1w4dC1sk7lvETBJ8z1JpdxvZm2p7zKC0lgZMa76bCnPC2Ldq44tAKuU5gDKjwzA6HNlHvVY2wcyn4STHlrrTLwqzk1sMjqIq16YAZTz0MHcGw2Yg89hVL7TceuWzhwQWLd4fJVVkB9Sz/AENELtw2LRK/EDHz5/KlHtJgiWt32MtcV0iIgIwYknmfvR7AD1a60ny8+0A0o9eIr8Htff2rbiR3ttXETmUuPoRp702NjM9g3A33mfMx56zBH+XbSgHCMQq4hHfQpnGokE5G7ufR8pmrOJsd3KgMpHIkwyxOk/iG8cxqKApDAMQYdbhiARG/h2OFxA3PmPPnWb2FN5wv4V1Y/pS32axmVyh2Oo/an3a2D1/nzpxRqDYnMVXUit+IndueFlrdsqYCmMu2+gPnEH50G4f2Ouq63FKlSDoQVO34SZDRPlTunDy9wteXVQSqNratjYXL2urToLY95Ola+GXLZa9kd3HfO2Z40YgBkQfhRYAjy9qBt8q2wgD9TDajbVWOftA1ns++meANt5NG8Fggq5ByMj8/2q3dSK2Iv3gI2P7/APqg2RUcqPcQoOzqGPeanwg1UgEHkdtdf1pU4twwWXgfCwkeXUfl9KdXXxew/X9qBdoELQBuJPz5emlS5DUA+8hMraR7RUygbUzcBYBPWl50IJEajeiOBJUg5oHT/ehqm2tmE2qGXEYjZymRtRG0ZHrVLD3MyyNQau2RpTNSPaLiD7wdx+1FkmJiNPp86VwCPSnLi1ovZYKJbSB7g0tYjCPbA7xSoOxI0npO1B6n6swij6cSk5mpUbEAGDUobImuG7RPwDxcU9DP00+tbbzliep3P85V44dazPGYLIME7T5nkPOreJwL2tXQqDs2hQ9MriVJ96t7Ylsc5lUgKD5Ams4RIUCsMsiOpE+m9bGuBdyB66VUmWmq74mA6ami3BOFi9dCn/lp47p5C2DqPVvhA8/I1Y4T2VuMM909wja5nBzt/wDzt6M3qYXzo23doot2/u0BnxQXdojPcI+JvIaAaCt6qS/J4EwttCDA6yX8QXuM53YkkdJMx6VgOCSAdQYI5isYdWnW2x1G0ZT5y0fKg/aDi4tXp7h0ciSWKhWjTMpUmaNfV1gbVI/SBJp3Y5IjTh3gcgfOvOIhPvVJzRlA/CZ2J6x+lL9njJAUssFiB4uQNXf8ZmIYnwgT86xNx57zUVYg4YUl2YySdTpA1k9eZmmrsRjVVjZuaLc1V/6HU6T1VgYJ3EDlNDcMoayzADUwPPl+49qIcLwPiT/LE/Iz/wCa/Kkqjzn2d2x/Mak7F3dhmMHEcE4vByRqQTljxwQZYgw2oB9q0pdJecwtZtg8my51/wDyb2mIyCCImTrW9RAr0zBVM7RrTirw8VD0ud3sf+e8WWawv9SjEqcRtlmAZcuUw3PWJEHmIM9fIUC7bWZs4cjYXLw0/wAy2iP/AANWgrSIyhZkAbLrOwr32rIGGVtwMQhI6g2rk/OBReo3CjD9RiYU7TblehnObltiS07HY8o5eVdBTCJew9jvArZsNhyc2snuEBPrNJuMthb1wL8JbSeYOoPyNPGBWLGHA5WLYHsuX9Kw0H5v2m2r/L+8UeL9nWw7LesFiimWTViB1UnUjyprvcQN6wqW7htFgPvACWQhg3LWCAy8pkSYmr1sUvOq2c86BCY/t3Uewge1GX1KgO0cHr8fpBqbmYgnqOn/AGWO0PFoVbVrwtcaEEyRpBuuT8TBduQ0A6nVgYtlLSfCn1Ma+u9AsDiTcdrzbnwoP6UH70a4bbhwxOp5UKq4HE3diWwYy3FkLW9rMBPX9RVZG8PpVwvNtT5/rNDXH/1SEV/ltNd0+L0/c0L4tY1Ddf0ovdXxnzqrxW3Ns+RB/T9alBmgCQxxbFTG2wZOxFZw+BaIbaRWzFDeveDxs/FuPrrQy4m5JxDHDVhY6VdUxVGxfA6e1ZucRUUYhwIKw5hFjIM1pu2gylSSFbQxr57SKrYfiasYncR71uN4DU7KCT7CiRhlOZgQVbiJ/F0UXnCghVOUSZOggk+81K14hizFv6iT8zNSk7deI0B4idYuZWB6H6cx8qYcPiHtscjFddY2PqNj70AwQ8a6TBnly1G/nFEbWIIUlxlg7kgyN9fPei6xlYPZ1hhrg52rBJ3JsWpPyXWruH4kUWZS3/YltD7FQDQVsboY1qvgMO+IuQdEGpjc+U+dVe2qoZwJC12WcZhoYo3iWUkKd7hMsx8p/M1ewiJbELvzJksfUnU0Lv3pZbaCAOXQCiNtaS6nUvccseO0YVULWOIYtXpGtW8T2fW/ayXl2h0n4gQd/TqOYrTwXC3VcMFHKMwmJOnoTymnLGJlBnKWIgmNvL01rndX4g1LgVkZ7w6ujeORE/FfZ+ropuOIkEhZByzqAQdyJq8exOEdTlV5gKAbjEryEf70V4YkWwZzOZAA2EGNevKtaXnRyJ1dpAiIGn5daF1Hi2svck2cjtxn9ptT4fUg2gfvFLiHDO6CWg3hXqok684gdaJWOJIDEERuTzP/AKj5Ua4pw5riliAwGo116T+k0g4vPZJ74FJJhSJkA/EDsR5zXXeA66m8qCPWM/OSfeKPEqLKwcHg4+2PaMXG+0lvDWw7S0sAAu5ME8/IGhV7tCcQIKNbXchiJPSY2HOk3jF1rrqCxCjUay09Qo205mKK4HiBEeHMNB4uUc81dZW+6znpEr17axjrGHC8URdw9zzUaD3MTWO0vGLbWLNsEDOzXIOhCr90nzJvf9NeVuk8x9f3ob2k4dnv5c0d1bt2zpOuXvG/77j1TxDArAz1k6LlycQXimACk+nlH4f29hThZxoW1h+ncWtvO2G/+1Jg4TdH4xl6cvrRXE4ubaL3ihkRFEAsIVAoHqAADruDQOjO1yc+0K1Q3KABGyziAwka0q9slZ3tIp+MGR1ykc/9VVsBxoq3juTr+BCfcjMI+tWO1mNRFRsuc3ASlzMwAGgbaOg0OxB6Uxu1CPUQOsDqpZLBmCXx6WvCpNxhuAYRT67sfT50Y4PjLh1ZNYMQCBt1bf2mg9jhAZVIbKwHQZaP8C4FiyQzW2e3yYGR5ab/AEoHdgeowsqD9IjHhbhyQfiOvpV831W2oJ5/WrHAeAFpN0XE2VQBDGQdYIOggD336727GBnIa65Df0rGuZRmEzOjbjpQWp1FaYyeRCKq2OeOsGYq/wCJTyLfSK94xM1tvSf1otb7LAImZy0AEwpM7DQDX8XXlVl+ziwuV2AI1lS24XYDWJY61mniFH0e0ltPZ9U5njjBNDkbWac+0HZJbNo3GultQICZdSuYCZM70s4jDIozAb6xO3kKoL1PSbCsgczXYxbTGh9aMWMJcYf8vT1A/PWqvAcHLFo2Hy/3pjsXN/KPrUtrCnCyPw4bkxev4N7bSbTgcyBmH/bNUcfx3MpRBAO5O/pHKnm1f1oZx7gQxAlYW4NjtP8AlY/ryqq61jweJ7yFESFvE1KxcsMjFWEMDBB5VK1niIA4OolmMQAN9Rr5czpWm/dN65Gyg7eU/mawbsCB+HU+bfyK2YGxGbqN/Xn8qIsfagQTJEyxYy8yiNNat8Nvi0lxjtH8/Sq4EACtdoF408IOY9NzE+kT7UttG7gwpeDCOAtkLnb4m1jmByHtVx+KC0NTBPlPmNOlDG4muYZlzKNxJXN7jUUZ4QqXb9txaRUWWZA4a4FUfGRvAOXfel9x2glhxN15wBHXB8SGJw2WyXNxiGcupXKI+I9Rp9KI4Ik227wy4ME7ZtJmJ0P7UOw3FLdsZQYe5uSWiOmuoraLeJDqbdtMpCznYqYA5RqN/rXI2LkkdB1Gf5j5FwvMKcGw3d21MGSWPigsusqu0AAfpVi5h811HIMwROsabTp51swtmHOeTKgsJ8IjnPMzzqW+LK5ZNFa20D4jI0IIYDoaXuzsxI+/3mZ6+kTfbRGchXmPiA1APTN+lc5+1fjVr7vDW7Ze8lzMSyMLajKdATAecw20EdafP8ajOVQiTuACDm9N65h2w44gxV0tccFSq5YaJCwYGx9qd/8Az2nD6xWckbRn7/PEX64stXHOeMQHwnhgGrqGJ5AsB85pkw/A7VwgIrBjoADJn3mtXCrIuWxctuGU9Dt5EciKJjCMVIk6qVJHhaCIYSORFfZEVQnpwZw9tjF+eIAxoRJW1dNwjmqju+nhfNLeoEHkTQ7GcRLYm8xnxXXKk6ZkLnL/ANsVdx3BnsqHklQcp01UmSs9QQDr1HmJ0wG0IBHnSHU22E7bPaOaK0xuT3mnimNy2GYc4A9zH5UIwsMoZifQ1b4u6xkG8gx0AnU/OhqXQNxIrBeJswzLn+LQaDXyAovwUpiVuYe8kqq96hPxIc6W2CmNJzg6c08zQEX1I0Zl9h+1FuBcNe8YtsyLp3txj4QJJEjmf6UG5E8iQTSfWJhaPSfb/U1vhruGulGYOvLU5svI7aHl0mus9ne1eD/w62Vdw4A0yMI2/FtprzpGx/Cxll1N025ymcrFN/EFME7fWrnZrBoF73KFLjQTmGXlrsTRmo0e/j7warVbRn7RqwOfGXmJJHcL4JES5IARjO7EHbl6Udu8Mt3kVDce2ci3SQo0HQzymfkaULmJt2kBZ3GvhUMwk9dNfzojwLiLOGW48sNVAJmIIYGdx/vXHatGQ5ZeVjuhww4l6w+cMuu5Wdp03jlzr0FyiJMr869lDOo09wRXnhSMASw1Yk67k7T6RFIyeCYeTKfGsG1+0VttBgaGIYjkx3HtXP7+FcXSj5pT4p67/L9q6WpaWJUjeAInrA1pFxmDyXrg1+InxGTBGYSZOoBFNvD7SMoYNagyCIYwiCzZ1GotG4w8ywyj10it1m2VQBvjY5m9Ty9tB7VoTGWzcCswhVQHX4io8K/9RJ9hWzC3TevMR8K/n0rZs9TLjHSXbNrWraW9a04ferSprWe6eKxG7a4XLeVxs6x7qYP0K/KpW7ttc8KJPizM3+k7fzyqU3oJNYgbjDTlOGE3AfOT+1FMG2nqTQ7CaM385GrmDbT5Vo3WVl668fKtWGnKBy5/z3rziH0PpH1rZhD4T/OVZkSZovNrVUYx0abbOrbShKsZ/CI1M6aVcuWKudjraf4ws4zd2pIH+aYB9tfnWYxgkzTkTpPY/h5t4Wyrg960m4WOZpOqnMZjl9aaON8QSzkMNcuPoqrEk/DvyE0ocLxDXZl4cgkmTCqDCgev71u7LYc3MQ7vc8KLKI0gwWJlegnX3FcZrNJ62uc8cnHf4jKrUq21O0drSZQqssk63NcyyfwifP8AKrHC8PaGcWwNHafI7n86VuNdtO6uqli2t1joWkZRyI01mf1pl4DYtpaDoR95947TILMSzGdgJNI7qXSre2Ru6f8Ae3xL2PwRFn7ROKW0UIXZHGrOquQojRSV110Pt51yvjHEEvLlE3NQc5UoQYjTmfOQKdO33FFxN1cjMLSSpIJHeEkakcwNY96q9hcBbOMW20DvRkDQGjUMywdIdFe3O4z6V3Hg+kFWnVnB3dcRbaSWxErh/Frlh1e2qjLo4EjvVH9fiIzdDA26aV1xLIKq66hgGB8iJH51z3tXwgYHE3bTbKTlP9SHxIfM5SJ85pj7I8cW5grMGTaUW26iOvsB8667QXlSU9op1tIID+8J8TwytZuqedq4fIFFNwH2ZRXNVxBzgA7mPQ9Ker2e+jqr92rrkzRLQTLZQdNQInoT60AfsPdtS6uLvPQZW+RJB+ftWGp1Fdl2MzTTVslUTsYri4wfrPkRJhh1Gn0jlWvL1MCjHFmIRsyzqZBBDITuVI1XUCRsdJFLbOs7/M1Ni7DNKzuEv2DLBVEsTAn+aAb+xpvwnE1t2Qo0AkqNQWJGrseRJ08gAOVJuCxyrtA8xE+53q81wsoC7nSeQFaV2+XyOsytr38HpPNzid7MSLjDXdSR7CN/et3CO1RsMAc2QCCu5mScwk/FJPrUsYUAgbgfpWlcELjqI0O/l1qPNceoGW2I3pIjVhO1WHuXJ7w5zCqHBCqPcgSSeRnai2G4DdLG+MUCylT3Sr3aMoYSozOfEwzD/VS7geFI0hcq5R6TyiaYcLwG/ZC3HzvYOhAbxKdQSv4uc+2lLNdqd9bDOD8Ac/rn+YZptC+9So4PeOY7Vm5iLVpbSKhtrduvBLrmd7QRRGnjVdTyzdKL4niGGUOxu2wtqe8EiV0k5huIH80oDxdEwGDfGBxdIRApIBLtl7u2CwMEZndjp+M6aVx/FdtL1wkqLakz4gni1+IySZnXfrXJp4aNZ66zgDjr+/tCS/lnE7phOM4O8Ha3fs3AgDNldPDO0wZFc57S8YF4m4qm262yCmcEEyTJIjllpRsYw/ET4+ZAUT1JAAHT5VnH3viZWWGy+FWJYHQnMI01nrR+l8MGnckMT+v9/wBTxtLcQviuLKqC1ZlrzQrPJOp0OWTp7V0Xh/D1weCGc6hZZjvMSd6SPsx7P97f71xIt7f3Hn7Cj/bHHHFYq3gbW3xXSOSg7e9W1HL+UDwOSYTUABuxCnZ1jdt96RAckqD/AE7A++9H0sDoK84bDKiBQNF8I9hWzFXRbtu7aBFZj6AZj+VAqxZ+Jo+MTgHa/jTXMbeZLjZAwVYJjwqEMeWYMfealLibVK7FV2qF7ROeTmW7A39f2qxhv0Fa0XUxsYI+dbLf7V5xgyoORNt9tPcVsw5ifb9a1PtXuwdT/NqzMme8VGUjz26nlVa2zWrgZCA0a7ka7jWt5uVVtnNcHrWa5E1OMQ5Y7SX0UgKoLQM0H39a1Li2usDcbNqILQAvLwryNeOMT3AA5MCfy/WiP2c4K07Ym/fjLh7WYkicqkwzD/NEgc9axLKKzYF5+P2l1QBwMzVe40lsHITJ3ge0edX+zfbFkwr2Lid6jh/A3hjP8ORwZAnMTI3iKWsRdtm4xQEpmOUto2WdM2p1jzr1bxoER+U1DadHXBHzLCwqeI2vwwIiXc7XLTaoW0ZTzR1GmcdefLysYLEd3fs3BpFxG+Tg1o7J41bqPYYmCMykjY9R6GD86EcbxbWw1txDgkRyA6+c1NVh3Gtuo/x3kWLwGHQwx9qzHG8TBtf8oBbTNIKqyuwYkjQ6Ec99OVeOG4W1h0CKokgZiBJY9Ceg1pc4W6J4iHuvyUAlUPKBtPnTDg715iJAtg8ucVrbqNq7UGPn+JgKSx9R+0aMFbJA8OUecCjmCsClfFcfVTlBzN0HL1PKjXCccSAT9KR2M2MxgtYnrtZ2Wt3rRuARcQSY/Eo1KnrpMUr4fALbSLShD5ALr6xNdELZkYbyD+VImIw+QkAyFMedF6fWOE2HnHSD20DORKF7gFy8D3jrcHJCNz53DJA8wpPSg3GOxd3Dr3lrKy/itjOco6gsSWEenpTXw/E6waKXrsiIY+jZQPrr8jV/xjqZAoGJynDux1A+tWsKIcAiNIE84EGDsfaiHHOFdxc0+FySsxI6jT10q5wHEWywW7qjbbEK0xmg7ctRRf4s7ZT8OAciGbmMshBYv21VbkAmPAxiQM42bTnT5wDhFyzZCq2e0RpbuGWUdFc6keTTvvAikjhttbV+5axQzYfaSpZDzXPocoA/Eem9M1rhdtApwmNu2U3yd4t23B2gXQ2UaaBSBvQnHeNmYkAgQV9qfDbl3hxWypRbTi5cQ6eBQZKwSNCcx9K4/asRr7D0H7mT7V2H7UUvrgAVu57bXF7wgRKmQo0/D3mX1rknL+bcq007DZhe5gN2C2Z4duXoP1NS1qT61pdvFRzsVwzv8YiESoJdukDX84ohyEUsZkvqOJ0fhbrw3hpuPo5XMepY7D8hVfsFwxktPi7w++xBza7hfwqOlD+0F/8A4jj1wya2MP4rnRm5L/PPpTsYlEGwIrnrWKrg/U3J/T2EYoM/oJfyxlXoJ96C/aFju64bim62+7HrcItfkxNGg+Zz/NKQPtr4tkw9nDje6/eN/bbGg92YH/TVdEm+5R8zO84Qzj0VKk1K7GKZ/9k="/>
          <p:cNvSpPr>
            <a:spLocks noChangeAspect="1" noChangeArrowheads="1"/>
          </p:cNvSpPr>
          <p:nvPr/>
        </p:nvSpPr>
        <p:spPr bwMode="auto">
          <a:xfrm>
            <a:off x="0" y="-876300"/>
            <a:ext cx="249555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>
              <a:latin typeface="Book Antiqua" pitchFamily="18" charset="0"/>
            </a:endParaRPr>
          </a:p>
        </p:txBody>
      </p:sp>
      <p:sp>
        <p:nvSpPr>
          <p:cNvPr id="14342" name="AutoShape 4" descr="data:image/jpeg;base64,/9j/4AAQSkZJRgABAQAAAQABAAD/2wCEAAkGBhQSERUUExQWFRUVGBoYGBgXFxUXFRcXHBYeFBgXFxgZHCYeFxkjGhcVHzAgJCcpLCwsGB4xNTAqNSYrLCkBCQoKDgwOGg8PGi4kHyUvLi0sLSwsLCwsKSwsKSwsLCwsLCwsLCwpNCwpLCwsLCwsLCwsLCwsLCwsLCwsLCwsLP/AABEIAMABBgMBIgACEQEDEQH/xAAcAAACAgMBAQAAAAAAAAAAAAAFBgAEAQMHAgj/xABAEAACAQIEAwYDBwIEBgIDAAABAhEAAwQSITEFQVEGEyJhcYEykaEHI0KxwdHwUnIUYoLhFTOSorLxJMJDY3P/xAAbAQACAwEBAQAAAAAAAAAAAAAEBQECAwYAB//EAC8RAAICAQMCBQIGAwEBAAAAAAECAAMRBBIhMVEFEyJBYTKBFDNxkdHwscHhIwb/2gAMAwEAAhEDEQA/AOOVhqzUIrSUmqsg1mKkV6TJWaxUr09M1msVK9PTy9eBW5LRYgDc0w8Mw6WlYqM7RqxA1PRZ+Eb+ZqCQOs9ntF+zgHcSoJG0jaf1rU1uDB3pvw3GGCjMM+cwAeQ6zVpsRhoytaUjSRlHTyiqeYsr/wCmekSFWrnCGh6OY/hli433UpoNDJA6TzHzoNawrW7pUjbnyPnRGltXzVI7z1gJQ5h071tWtTcq2LXbZ9WfiJSOJsSOdeYrKioRV5SVMSvOvVy5KVuvJIrzgeG3bgOVGI6xp8zpQ9p2HdNQRjmZwCeGrVEcFwdVEMeRJjbTkD1q+vZtTrnIEkaqNuR0OxoZNVXjrBbLVDYgIivFwVexvDCmoIZRudiPUdPOqLCtlcOMqeJcHMqWPjq7VAaPV+qDqZeyAeOprNCKPcdTSgVI9WMWmM9Mc1iYqVKlCGESVBUqV6ej12V4tmtwTqKlKHDsebRPmKzWofEAs05LZEoxUrNSgownioBUNSpkyRWIrNSvT0kVIqVmaiTLvB8MXuADz9hG9G8Pw26WIt6gHfltzoZwG/BuLzdYB95NPXZ5MiAbnmfzqCFPWZZbdxBVjs5dMSka7iY9vnV3D9g3bXKYmSdp06Gnzh1sMBR3D4AERQWATxGAXA5nHsd2QuowbIzTJIHl51XsqL/ge1lZNN4ge/Ouz4jBAUk8f4cLd4upMkbae/Ks2YqcgySo9xEK6kadNK9JWHcGSNpMek1m3X0eskqhPacy4wSJ7FZqCsiiJlM27WYgAEz03prfDizh1thQXOhy7nyI5xodD50Mwam3azBfEQSDIkD22/m1VOHpcvOWYlUHh9ug8+ZrmfEtYXbyl6CFU07vUekuYTgN9vGIXXWdYO+m4PTyoslnEW1EgMsxMTHUmNNNOXPypl7P8OtqihF5c9T9aabWFkQAPSud8x88GNTpqyOVnObvDGVM96yzT+K04nXrnIHzIqlxXsv90btmSBuuUg6byDqrDpr5V0u7ZiQQI2I5RSp2j4ncw5yAwkDWBMTp7jb0ovT6x6WzmC3aNT9PE5Xc+IVfFTtHcDX8yiJidAJManSpb2FdbW+/DdxFloxB/GU8FLdNXFElDSsRSrXDD5hujOUmKlSpS+GzFSpUr09MVKzUr09MVKlZrCTPLV5r01YmvT0lSpUr09JUqE0z2+zVoWe8zuzrAZCFCgnmSNY5DfzrRKms+mUe1U6wb2fsSxfXwxAjQk7yfIfnT1ibotqgDBNJJImNBsOZpQwOMBzDPkKskKANVkgrpounPyFdEw2Ht3HhlB2jaNNqHt9IPM0rAdl47y32U44jEKblt5MAiVafNWp2vYo2lzZc2nUKPma51xnglnMgVAHzA+Hw8xMxvT2+G79AvkBv0FLirj6TGgKngiYHEXbU2vCeasjAfI0k/aBiCguZFLNk2CliDG8DlGp9KeMJwlcOmVSx0/ExY/M61W4tks4TEYgjxd1ccN/auq+Ux9aoVYsMyeNvE4jgTNsVYtVS4Qfuh5AVctV9JpbNSGclYMMZuis1KzRRmEvYHGEgoToVMeZ6fnRHCZUUKOe/Sl+3dyupiYNMGDPhmCTmjQSYImRXK+MIEsyPcRno1yPvHPs5IAmmm3iIPl9K5W3EMX8dgQqqWIkSY/DBPxfKmjgfEbmMwOact1sw00BjbWNCfSuXBYcgR+VB6mM2IIgnMDvtSn2w4ebvdkAkgkH0jn5Ve4Dwi4pPekQD4YDBoj8bFjnM0QKt3sgAoujKejEAEeYgmrknrMimeJxjjaFbhB3Ux+30itlj4RWO1HELbYu+qsPC5WP7PB7/AA1jCHw13WmcMi47D/E5jUrtJ/UzxjxKGlJxqfWnDEjwmlLEDxGhPEByDNtEeCJqqVmsUsjGSpUqGonpKlSpUyJ5rNYFZoeSZ4uGtYett0aVVrxlhzN2erOBwL3my21k8+QA6seVUkBJAGpOgHUnanvD8TsYWwlpFDXYBdtYLkSSP6hynbQb1vRWrnLHAEH1NjVgBBkn+5Mzhux9m2gZ7hLiDJ0SegA/MzRLHILFrvkHeZ9Hnz5MNwOUUA4hfuYi0FZviJMjVVAiF00XeZqW+C3rFk3Fu95an71BIKD4c7CfEoIAPTQ0a19StsRcDvAq6bWG+xsntB3FQxs5lVQA+dsvxbEAnqOtNXBuOHMjDUNFLyRmBGo89vOreE/+NcW6B9wXAB3VHIlrZ8o1FB62gld6/eMdJaFYAxrv8SvPjZS1mQZQDyIiWJPmT9K6NwqdyAs7AEn5+fpXOuB4EsxdZykkjK7CD89udPvCsIdCWYDTTMSPrSF+BHyMCsKYk6Ga5D26+1Fb+GfB2bTLqUuXGI1VX1CAcmjcxAp/7a9qbeEw7uzDPBW2s6s5GgjpzJ5CuB4/AlMpmcwk9QYB19Zn51tpKzYC59oLqrNmE7y/wVvBV+3vQ3gh0oku9d1pGzp1nN3D1mWKk1K8k0fmC4lfFnSjfCMS0ElpmGjpAykfT60pYzjC5oAzAc5jXyq9w57k277QEkrlG4RvCHPkXWJ8q5/xOyq9cKckf0xlpg1fB6GdR4nxRf8AA3LhYBiuUHmSwgDStnYpkGFAVpIIgby3OI5UmYm21xChghTmCkkTOkiBrAnTzpl7MYR7VvwlVk7hfEfcsfyrkB8zpwimOL4h13AOnKgnG+1q4AAujO105VjLCmJlpI0A106Vew6kHVmY+cRHlApQ7Uvbxt/ug/hsgkuozBbrbDQ65VDSOWcdIrbT1tZcEAzAdQ61VFicQFi+zWFuJ3kMMxLFgzbzqdTGpk1s4V2f7yFsP3gnKWIIA5mSBy61c+zfC3r+IfDG54FmXUM6QjA5A6MhBZS8GTACkjlT+vYR7BuXbOJKDLqhR3RlW47kHNdLFihRZBGqkwcwCubPFFpJAQBvj/cT16HeRvsO2A8H2DsKpGIuZmfQAZly+YgmT5nTypI7QfZLi7bFrGXEIdspCXB/cjkD5E+ldB4daWzbLEqHbxXLtxpg7xLdBsNgI9KI8H7UYe8ctrEd4w0JEEflS86+xzlzkRr+ASsegT52xOHa27I6lHUwysCGB8wa1zXTftuwR73D3Y0ysjNHQhlB+bRXMooxG3AGCEYOJKxWaxVpExUrNSpnpiKzFSKzWEieXWas4TgJJHeMEHQQW/YVs4fazMZ6VrzlGynblVwAOTK7icqpjLgbWHtLKooj8bQWPudvasYzHrcjnGoJ/Sgy3cwg7US4FhFWHvrnza2rbSFYT/zHjUpoYURm3mNyFtJIVRAzpwMux5lO20M6KreISVt6zl1zKuhUx0O1GcFxJkKCCWdSxVpBiIZfEAHO2hj9KuY7FsxFoqkMDACqogRouUArvoQQRSVxHit7vFFxy3cE5JnQE5j8+fqam6sqRv5E0pYWAhesN8RugPEMoIhQyuAsa5QWEEa8ulEzxu2li5g2UPbKhQf/ANpMm5PkTI/tooLauuokMNuoPlQy9w6zcVVXwvYbUc2WZ16/+6PesIAOogqW7zz7SrwPjt7BsUK515MQ0R/cBA9DTDiO1+IxINrD3LdghGZ31ZgqgkwfhXQbnqNqBccuK5OUywAzrEkE/C4+gPtWjsngGz4iWyA4d9xv4kiJ2YakHyNK7dJV1AjGvVWY64/abh2UFx+9vXCttVA11utGpLtzZjJMdfKqNpVvd7IGUaqDMALoo66LpVvGYgi2BmPi0AmSdN/Sh+CyWwBcJXPmDxqVHw6DXXWaOFCVLiDC17PUYU4lhLANi5YygXbSm5bSCtu6AA66bEmTHvVYDxV5W9dwkAnvsM+oI+EjyP4H59D843OqkC5bOZDz5qf6WHI/nROisUV+Ueo7/wB5lLclt3sf79pe4bh1e4FbYztprGlG7nZuzEMsg76n96XbN3KQw5GflTZ3wK5p5TTE8jnpF1pKnIi9xjsfZuFWX7uPiCx4lGunRvP/AGpbwnEZukKpKMO7y7ykZQBO0DWuhWFnxHf8hSBx7CHB4vOo8DywHLU+JZ9dfelOtpFeLVHHvC9HYbCUY5PtLdniBsuEukkD4Lh19A38n1px4b2zsWUl7qSYgKc35Vz3iFhrzBgyAEA5XcLEgEaHnrVng3CUDeOSwnmpSI6RPvJpK+lD+rOI6r1JQY6x74122t3MK7WW8TeBBlfc8zA0ET6/WkizjTZw62bZGsm6SMxZjqdemw84FF7S20DARB1bT5THqa04hkWRkAPmsbiRoRzBB96mvbVnZ1MzsBt+udT7H8PXD4a0EUDQEwAJYiZAHUn60zriWzr5LJ57sR77Ae9c17Odrlyi1d+708BJIQjbc7DQjpTUeJKozvdAXrm3jWAAd9RpSBtO4c5PUwzcMQD9puDwoxdhcTmFq6jPkU5VzgwzGOcMPrSJwHh6YbH3DbJu2Uju7mmuZQw1GhIzFSRzHtR/tPxlcXiFciUtKVSdTBPiPvA08q84BF5AfIU70+lQ4D5/SD26u1RhYV46Di0+9gqRly8gPLz5zXJuL8JbDuVOqzAbrzAPnGvn8465aaYGmlDOPYDvLRUa5fFEAgwPzp5aqGsBVxiJ6XdbCWOczk9YpqGHX+lfkKn+GX+lfkKV7o1xFWpTV/hl/pX5CpVt0jEVRWalbLVuTrtzPl+9Yypl3CWylvvDs5hfONz6SfpVfEXA8TE+u9dK4dwfCXsLh3bDy5RfizkAToACcu0bDWrPajDWrWCvC3hbdvMuWVW2rDMQsgKJJ1ol6ztyOkFS1d2D1nNuAYI3MTatHVbjqD/ZMv6QgY+1H+O3S+Kd4+IBhy0BKgAcgAFEdIoDgca9liygTlKmeSto0dDEiehNNOoKd4hlQMyH4wjrr7iQ0bysVvpAMHvKagncO0HHFZsYg5Jbn3Yj9qGdsuHZbi3ANHEHyIrPAbxuX7jnyUeg0/SmHGYYXkKNsdJ6eY8wRRYXz62+TxMC/kWr8DBnnsvixcsJOpXwn22+kfOscZ4Tczi7ZiRAca+IbDbny+XSq3Z/g13DhySGnXKJkwIkHkSOVOlnCMqqY8RgkTtziRVLbgtOLeD/AHmeRN1x8o5EAYX7Nr7ML1y8ltmM5crMY6EyvKKdOFdirRtjOS+XwltBoTOw5evSrhvZbee4QiDmZJPoOdeuGd0bnf4O7IMC5aiFYE/FBEq3nXOvr2yQpnQp4fkBmX+JzPtp2euWcYqi2YgEOD4SuuwJ1PWKBYuwiXe7vkqGUmVmLZZpV2n4hodtta7J22xBuYU90FLhiqE8vCWj5CuMDFK82cQSAJa3dgs1s81IGrIen+0MKdQbq8nr/mBXUiltv9E3cOvvhrhw99c9q5oVHikHZ7cbzvA/MUSt4G3g2uDObufQJsgXcG4ebDy/WrHCMLcZbapmtonwMwU32BM6SCLaaban0rd2o7Pf4fK8gI+8bK/T310H9J8hR1aCra7jj2+P5EAL72Kj7/P8QUraVbt9rktJl7vvGUc2hfLzoS99W0U+EfiOkk+VFuEdmrZh70mRK2wYJHJmI+FTyG58tCSbNS7kJVMdiAZs6Qbi/tIvzCJaUejMfnI/Ko2MxGOtFWRGIGYfhI6FfXz0I5607WsBZWMuHwwjb7i0xHnmdWYnzJmhvEsIVuteDwWjN1J/n5VUaW882tkdp78TSPy1we855mZdDr71b4Te+9GvI9OlMPHbP/x2uELLEKCVWddSZidgfnSxwcjvhHQ/lSzUVeS23MZUWeau7E6Z2C4jYtm+LxtLmVMjXQpAOY5vC3xCIkA5jynl6xvH7d3D3z4GdxYt25tr3tsC0iYgwBLJFsZXJBl2ECK0dheHW7z3Q9rvNLahsqutrMxBuupuKcogSwmOcSKMcMwFs2sGy21KtiHtsyQBeRcumZiASx7wAyPpQyqOpmzMR0i//wAatJh0S2i96FuAu1m00tkfuTLBjpcNtv8ATz2rdxbGWrlo91CobjsBAWGZy2w2GTux/pohxDs/lv4pVw4KnBNeRRbKtZuhYVIDsFuT4jO+ZdtaqYjs5YGFwz3LhsoShu3iuZbou2zdIslSzHuggtkFBDMSZ2qytsPMhhvHEFcKylwjEeLSrWDuZXZT+EkE+cxRTG4W1hsTiw2Gstat27d1c3ekoXtLat2UzBWlr5Zy8GFttsZy4ucLYYGzcyC1czQX+Lv0a2HFyQ5DmZkwMpbLFao+cDEydMZOZtsXek+371atoSNfqZodw6685Xg9GXb5bii67e1MVPEXMOYj8VwPdXCPwnVfTp7VTph7VYeQjDlIPvr+lA1w9LbRtcgRlW+UBM11K9XLUVKzzNMiJ9W0RMqglix/CAPQamqqqSQBuSAPU6UXvItq67DxQSLfKAPDmj+c6sg9zMXPsIUvcaupat2u8YBFCqqmIA0Eka+/OgmK4ndc7yOpP71ou3yW11P0qYZ82vt/OlS1meBwJC1beTyYQ4dxBrJzjIzjaQxZPMSuT336UQwXHhcuEX4EyBc10J1+8kmVJ0nlM7TQO42UVpjwH0M/rUpcyfTPPUr9Y24bgaWnaEgCZBJMkdZPWaIviZAAER0rfxVvvnJ3KoSP8xtqW/7pqpZSInen9ZAQYGMxLYpLHcc4nuzcOYeZA+tdK4VwsIvjBY8q55hbWteOK9sMcLjradgFABIRCesiQeRAnnBpJ4vXZbtFZ75jbwx66ixcdsR54/xq1atXBiFAU6JpLM2wVR16UpdjeB33um+CVAUyoYqEB2zMD4mMQBt+dInF7t2/czXbpuMB+Ikx1gRA9uldX+z/ABo/4cy/GWuMvi8P4Mo2OgALUpq0yIjbzkxtdrLGZRXwvaa1w4dC1sk7lvETBJ8z1JpdxvZm2p7zKC0lgZMa76bCnPC2Ldq44tAKuU5gDKjwzA6HNlHvVY2wcyn4STHlrrTLwqzk1sMjqIq16YAZTz0MHcGw2Yg89hVL7TceuWzhwQWLd4fJVVkB9Sz/AENELtw2LRK/EDHz5/KlHtJgiWt32MtcV0iIgIwYknmfvR7AD1a60ny8+0A0o9eIr8Htff2rbiR3ttXETmUuPoRp702NjM9g3A33mfMx56zBH+XbSgHCMQq4hHfQpnGokE5G7ufR8pmrOJsd3KgMpHIkwyxOk/iG8cxqKApDAMQYdbhiARG/h2OFxA3PmPPnWb2FN5wv4V1Y/pS32axmVyh2Oo/an3a2D1/nzpxRqDYnMVXUit+IndueFlrdsqYCmMu2+gPnEH50G4f2Ouq63FKlSDoQVO34SZDRPlTunDy9wteXVQSqNratjYXL2urToLY95Ola+GXLZa9kd3HfO2Z40YgBkQfhRYAjy9qBt8q2wgD9TDajbVWOftA1ns++meANt5NG8Fggq5ByMj8/2q3dSK2Iv3gI2P7/APqg2RUcqPcQoOzqGPeanwg1UgEHkdtdf1pU4twwWXgfCwkeXUfl9KdXXxew/X9qBdoELQBuJPz5emlS5DUA+8hMraR7RUygbUzcBYBPWl50IJEajeiOBJUg5oHT/ehqm2tmE2qGXEYjZymRtRG0ZHrVLD3MyyNQau2RpTNSPaLiD7wdx+1FkmJiNPp86VwCPSnLi1ovZYKJbSB7g0tYjCPbA7xSoOxI0npO1B6n6swij6cSk5mpUbEAGDUobImuG7RPwDxcU9DP00+tbbzliep3P85V44dazPGYLIME7T5nkPOreJwL2tXQqDs2hQ9MriVJ96t7Ylsc5lUgKD5Ams4RIUCsMsiOpE+m9bGuBdyB66VUmWmq74mA6ami3BOFi9dCn/lp47p5C2DqPVvhA8/I1Y4T2VuMM909wja5nBzt/wDzt6M3qYXzo23doot2/u0BnxQXdojPcI+JvIaAaCt6qS/J4EwttCDA6yX8QXuM53YkkdJMx6VgOCSAdQYI5isYdWnW2x1G0ZT5y0fKg/aDi4tXp7h0ciSWKhWjTMpUmaNfV1gbVI/SBJp3Y5IjTh3gcgfOvOIhPvVJzRlA/CZ2J6x+lL9njJAUssFiB4uQNXf8ZmIYnwgT86xNx57zUVYg4YUl2YySdTpA1k9eZmmrsRjVVjZuaLc1V/6HU6T1VgYJ3EDlNDcMoayzADUwPPl+49qIcLwPiT/LE/Iz/wCa/Kkqjzn2d2x/Mak7F3dhmMHEcE4vByRqQTljxwQZYgw2oB9q0pdJecwtZtg8my51/wDyb2mIyCCImTrW9RAr0zBVM7RrTirw8VD0ud3sf+e8WWawv9SjEqcRtlmAZcuUw3PWJEHmIM9fIUC7bWZs4cjYXLw0/wAy2iP/AANWgrSIyhZkAbLrOwr32rIGGVtwMQhI6g2rk/OBReo3CjD9RiYU7TblehnObltiS07HY8o5eVdBTCJew9jvArZsNhyc2snuEBPrNJuMthb1wL8JbSeYOoPyNPGBWLGHA5WLYHsuX9Kw0H5v2m2r/L+8UeL9nWw7LesFiimWTViB1UnUjyprvcQN6wqW7htFgPvACWQhg3LWCAy8pkSYmr1sUvOq2c86BCY/t3Uewge1GX1KgO0cHr8fpBqbmYgnqOn/AGWO0PFoVbVrwtcaEEyRpBuuT8TBduQ0A6nVgYtlLSfCn1Ma+u9AsDiTcdrzbnwoP6UH70a4bbhwxOp5UKq4HE3diWwYy3FkLW9rMBPX9RVZG8PpVwvNtT5/rNDXH/1SEV/ltNd0+L0/c0L4tY1Ddf0ovdXxnzqrxW3Ns+RB/T9alBmgCQxxbFTG2wZOxFZw+BaIbaRWzFDeveDxs/FuPrrQy4m5JxDHDVhY6VdUxVGxfA6e1ZucRUUYhwIKw5hFjIM1pu2gylSSFbQxr57SKrYfiasYncR71uN4DU7KCT7CiRhlOZgQVbiJ/F0UXnCghVOUSZOggk+81K14hizFv6iT8zNSk7deI0B4idYuZWB6H6cx8qYcPiHtscjFddY2PqNj70AwQ8a6TBnly1G/nFEbWIIUlxlg7kgyN9fPei6xlYPZ1hhrg52rBJ3JsWpPyXWruH4kUWZS3/YltD7FQDQVsboY1qvgMO+IuQdEGpjc+U+dVe2qoZwJC12WcZhoYo3iWUkKd7hMsx8p/M1ewiJbELvzJksfUnU0Lv3pZbaCAOXQCiNtaS6nUvccseO0YVULWOIYtXpGtW8T2fW/ayXl2h0n4gQd/TqOYrTwXC3VcMFHKMwmJOnoTymnLGJlBnKWIgmNvL01rndX4g1LgVkZ7w6ujeORE/FfZ+ropuOIkEhZByzqAQdyJq8exOEdTlV5gKAbjEryEf70V4YkWwZzOZAA2EGNevKtaXnRyJ1dpAiIGn5daF1Hi2svck2cjtxn9ptT4fUg2gfvFLiHDO6CWg3hXqok684gdaJWOJIDEERuTzP/AKj5Ua4pw5riliAwGo116T+k0g4vPZJ74FJJhSJkA/EDsR5zXXeA66m8qCPWM/OSfeKPEqLKwcHg4+2PaMXG+0lvDWw7S0sAAu5ME8/IGhV7tCcQIKNbXchiJPSY2HOk3jF1rrqCxCjUay09Qo205mKK4HiBEeHMNB4uUc81dZW+6znpEr17axjrGHC8URdw9zzUaD3MTWO0vGLbWLNsEDOzXIOhCr90nzJvf9NeVuk8x9f3ob2k4dnv5c0d1bt2zpOuXvG/77j1TxDArAz1k6LlycQXimACk+nlH4f29hThZxoW1h+ncWtvO2G/+1Jg4TdH4xl6cvrRXE4ubaL3ihkRFEAsIVAoHqAADruDQOjO1yc+0K1Q3KABGyziAwka0q9slZ3tIp+MGR1ykc/9VVsBxoq3juTr+BCfcjMI+tWO1mNRFRsuc3ASlzMwAGgbaOg0OxB6Uxu1CPUQOsDqpZLBmCXx6WvCpNxhuAYRT67sfT50Y4PjLh1ZNYMQCBt1bf2mg9jhAZVIbKwHQZaP8C4FiyQzW2e3yYGR5ab/AEoHdgeowsqD9IjHhbhyQfiOvpV831W2oJ5/WrHAeAFpN0XE2VQBDGQdYIOggD336727GBnIa65Df0rGuZRmEzOjbjpQWp1FaYyeRCKq2OeOsGYq/wCJTyLfSK94xM1tvSf1otb7LAImZy0AEwpM7DQDX8XXlVl+ziwuV2AI1lS24XYDWJY61mniFH0e0ltPZ9U5njjBNDkbWac+0HZJbNo3GultQICZdSuYCZM70s4jDIozAb6xO3kKoL1PSbCsgczXYxbTGh9aMWMJcYf8vT1A/PWqvAcHLFo2Hy/3pjsXN/KPrUtrCnCyPw4bkxev4N7bSbTgcyBmH/bNUcfx3MpRBAO5O/pHKnm1f1oZx7gQxAlYW4NjtP8AlY/ryqq61jweJ7yFESFvE1KxcsMjFWEMDBB5VK1niIA4OolmMQAN9Rr5czpWm/dN65Gyg7eU/mawbsCB+HU+bfyK2YGxGbqN/Xn8qIsfagQTJEyxYy8yiNNat8Nvi0lxjtH8/Sq4EACtdoF408IOY9NzE+kT7UttG7gwpeDCOAtkLnb4m1jmByHtVx+KC0NTBPlPmNOlDG4muYZlzKNxJXN7jUUZ4QqXb9txaRUWWZA4a4FUfGRvAOXfel9x2glhxN15wBHXB8SGJw2WyXNxiGcupXKI+I9Rp9KI4Ik227wy4ME7ZtJmJ0P7UOw3FLdsZQYe5uSWiOmuoraLeJDqbdtMpCznYqYA5RqN/rXI2LkkdB1Gf5j5FwvMKcGw3d21MGSWPigsusqu0AAfpVi5h811HIMwROsabTp51swtmHOeTKgsJ8IjnPMzzqW+LK5ZNFa20D4jI0IIYDoaXuzsxI+/3mZ6+kTfbRGchXmPiA1APTN+lc5+1fjVr7vDW7Ze8lzMSyMLajKdATAecw20EdafP8ajOVQiTuACDm9N65h2w44gxV0tccFSq5YaJCwYGx9qd/8Az2nD6xWckbRn7/PEX64stXHOeMQHwnhgGrqGJ5AsB85pkw/A7VwgIrBjoADJn3mtXCrIuWxctuGU9Dt5EciKJjCMVIk6qVJHhaCIYSORFfZEVQnpwZw9tjF+eIAxoRJW1dNwjmqju+nhfNLeoEHkTQ7GcRLYm8xnxXXKk6ZkLnL/ANsVdx3BnsqHklQcp01UmSs9QQDr1HmJ0wG0IBHnSHU22E7bPaOaK0xuT3mnimNy2GYc4A9zH5UIwsMoZifQ1b4u6xkG8gx0AnU/OhqXQNxIrBeJswzLn+LQaDXyAovwUpiVuYe8kqq96hPxIc6W2CmNJzg6c08zQEX1I0Zl9h+1FuBcNe8YtsyLp3txj4QJJEjmf6UG5E8iQTSfWJhaPSfb/U1vhruGulGYOvLU5svI7aHl0mus9ne1eD/w62Vdw4A0yMI2/FtprzpGx/Cxll1N025ymcrFN/EFME7fWrnZrBoF73KFLjQTmGXlrsTRmo0e/j7warVbRn7RqwOfGXmJJHcL4JES5IARjO7EHbl6Udu8Mt3kVDce2ci3SQo0HQzymfkaULmJt2kBZ3GvhUMwk9dNfzojwLiLOGW48sNVAJmIIYGdx/vXHatGQ5ZeVjuhww4l6w+cMuu5Wdp03jlzr0FyiJMr869lDOo09wRXnhSMASw1Yk67k7T6RFIyeCYeTKfGsG1+0VttBgaGIYjkx3HtXP7+FcXSj5pT4p67/L9q6WpaWJUjeAInrA1pFxmDyXrg1+InxGTBGYSZOoBFNvD7SMoYNagyCIYwiCzZ1GotG4w8ywyj10it1m2VQBvjY5m9Ty9tB7VoTGWzcCswhVQHX4io8K/9RJ9hWzC3TevMR8K/n0rZs9TLjHSXbNrWraW9a04ferSprWe6eKxG7a4XLeVxs6x7qYP0K/KpW7ttc8KJPizM3+k7fzyqU3oJNYgbjDTlOGE3AfOT+1FMG2nqTQ7CaM385GrmDbT5Vo3WVl668fKtWGnKBy5/z3rziH0PpH1rZhD4T/OVZkSZovNrVUYx0abbOrbShKsZ/CI1M6aVcuWKudjraf4ws4zd2pIH+aYB9tfnWYxgkzTkTpPY/h5t4Wyrg960m4WOZpOqnMZjl9aaON8QSzkMNcuPoqrEk/DvyE0ocLxDXZl4cgkmTCqDCgev71u7LYc3MQ7vc8KLKI0gwWJlegnX3FcZrNJ62uc8cnHf4jKrUq21O0drSZQqssk63NcyyfwifP8AKrHC8PaGcWwNHafI7n86VuNdtO6uqli2t1joWkZRyI01mf1pl4DYtpaDoR95947TILMSzGdgJNI7qXSre2Ru6f8Ae3xL2PwRFn7ROKW0UIXZHGrOquQojRSV110Pt51yvjHEEvLlE3NQc5UoQYjTmfOQKdO33FFxN1cjMLSSpIJHeEkakcwNY96q9hcBbOMW20DvRkDQGjUMywdIdFe3O4z6V3Hg+kFWnVnB3dcRbaSWxErh/Frlh1e2qjLo4EjvVH9fiIzdDA26aV1xLIKq66hgGB8iJH51z3tXwgYHE3bTbKTlP9SHxIfM5SJ85pj7I8cW5grMGTaUW26iOvsB8667QXlSU9op1tIID+8J8TwytZuqedq4fIFFNwH2ZRXNVxBzgA7mPQ9Ker2e+jqr92rrkzRLQTLZQdNQInoT60AfsPdtS6uLvPQZW+RJB+ftWGp1Fdl2MzTTVslUTsYri4wfrPkRJhh1Gn0jlWvL1MCjHFmIRsyzqZBBDITuVI1XUCRsdJFLbOs7/M1Ni7DNKzuEv2DLBVEsTAn+aAb+xpvwnE1t2Qo0AkqNQWJGrseRJ08gAOVJuCxyrtA8xE+53q81wsoC7nSeQFaV2+XyOsytr38HpPNzid7MSLjDXdSR7CN/et3CO1RsMAc2QCCu5mScwk/FJPrUsYUAgbgfpWlcELjqI0O/l1qPNceoGW2I3pIjVhO1WHuXJ7w5zCqHBCqPcgSSeRnai2G4DdLG+MUCylT3Sr3aMoYSozOfEwzD/VS7geFI0hcq5R6TyiaYcLwG/ZC3HzvYOhAbxKdQSv4uc+2lLNdqd9bDOD8Ac/rn+YZptC+9So4PeOY7Vm5iLVpbSKhtrduvBLrmd7QRRGnjVdTyzdKL4niGGUOxu2wtqe8EiV0k5huIH80oDxdEwGDfGBxdIRApIBLtl7u2CwMEZndjp+M6aVx/FdtL1wkqLakz4gni1+IySZnXfrXJp4aNZ66zgDjr+/tCS/lnE7phOM4O8Ha3fs3AgDNldPDO0wZFc57S8YF4m4qm262yCmcEEyTJIjllpRsYw/ET4+ZAUT1JAAHT5VnH3viZWWGy+FWJYHQnMI01nrR+l8MGnckMT+v9/wBTxtLcQviuLKqC1ZlrzQrPJOp0OWTp7V0Xh/D1weCGc6hZZjvMSd6SPsx7P97f71xIt7f3Hn7Cj/bHHHFYq3gbW3xXSOSg7e9W1HL+UDwOSYTUABuxCnZ1jdt96RAckqD/AE7A++9H0sDoK84bDKiBQNF8I9hWzFXRbtu7aBFZj6AZj+VAqxZ+Jo+MTgHa/jTXMbeZLjZAwVYJjwqEMeWYMfealLibVK7FV2qF7ROeTmW7A39f2qxhv0Fa0XUxsYI+dbLf7V5xgyoORNt9tPcVsw5ifb9a1PtXuwdT/NqzMme8VGUjz26nlVa2zWrgZCA0a7ka7jWt5uVVtnNcHrWa5E1OMQ5Y7SX0UgKoLQM0H39a1Li2usDcbNqILQAvLwryNeOMT3AA5MCfy/WiP2c4K07Ym/fjLh7WYkicqkwzD/NEgc9axLKKzYF5+P2l1QBwMzVe40lsHITJ3ge0edX+zfbFkwr2Lid6jh/A3hjP8ORwZAnMTI3iKWsRdtm4xQEpmOUto2WdM2p1jzr1bxoER+U1DadHXBHzLCwqeI2vwwIiXc7XLTaoW0ZTzR1GmcdefLysYLEd3fs3BpFxG+Tg1o7J41bqPYYmCMykjY9R6GD86EcbxbWw1txDgkRyA6+c1NVh3Gtuo/x3kWLwGHQwx9qzHG8TBtf8oBbTNIKqyuwYkjQ6Ec99OVeOG4W1h0CKokgZiBJY9Ceg1pc4W6J4iHuvyUAlUPKBtPnTDg715iJAtg8ucVrbqNq7UGPn+JgKSx9R+0aMFbJA8OUecCjmCsClfFcfVTlBzN0HL1PKjXCccSAT9KR2M2MxgtYnrtZ2Wt3rRuARcQSY/Eo1KnrpMUr4fALbSLShD5ALr6xNdELZkYbyD+VImIw+QkAyFMedF6fWOE2HnHSD20DORKF7gFy8D3jrcHJCNz53DJA8wpPSg3GOxd3Dr3lrKy/itjOco6gsSWEenpTXw/E6waKXrsiIY+jZQPrr8jV/xjqZAoGJynDux1A+tWsKIcAiNIE84EGDsfaiHHOFdxc0+FySsxI6jT10q5wHEWywW7qjbbEK0xmg7ctRRf4s7ZT8OAciGbmMshBYv21VbkAmPAxiQM42bTnT5wDhFyzZCq2e0RpbuGWUdFc6keTTvvAikjhttbV+5axQzYfaSpZDzXPocoA/Eem9M1rhdtApwmNu2U3yd4t23B2gXQ2UaaBSBvQnHeNmYkAgQV9qfDbl3hxWypRbTi5cQ6eBQZKwSNCcx9K4/asRr7D0H7mT7V2H7UUvrgAVu57bXF7wgRKmQo0/D3mX1rknL+bcq007DZhe5gN2C2Z4duXoP1NS1qT61pdvFRzsVwzv8YiESoJdukDX84ohyEUsZkvqOJ0fhbrw3hpuPo5XMepY7D8hVfsFwxktPi7w++xBza7hfwqOlD+0F/8A4jj1wya2MP4rnRm5L/PPpTsYlEGwIrnrWKrg/U3J/T2EYoM/oJfyxlXoJ96C/aFju64bim62+7HrcItfkxNGg+Zz/NKQPtr4tkw9nDje6/eN/bbGg92YH/TVdEm+5R8zO84Qzj0VKk1K7GKZ/9k="/>
          <p:cNvSpPr>
            <a:spLocks noChangeAspect="1" noChangeArrowheads="1"/>
          </p:cNvSpPr>
          <p:nvPr/>
        </p:nvSpPr>
        <p:spPr bwMode="auto">
          <a:xfrm>
            <a:off x="152400" y="-723900"/>
            <a:ext cx="249555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>
              <a:latin typeface="Book Antiqua" pitchFamily="18" charset="0"/>
            </a:endParaRPr>
          </a:p>
        </p:txBody>
      </p:sp>
      <p:sp>
        <p:nvSpPr>
          <p:cNvPr id="14343" name="AutoShape 6" descr="data:image/jpeg;base64,/9j/4AAQSkZJRgABAQAAAQABAAD/2wCEAAkGBhQSERUUExQWFRUVGBoYGBgXFxUXFRcXHBYeFBgXFxgZHCYeFxkjGhcVHzAgJCcpLCwsGB4xNTAqNSYrLCkBCQoKDgwOGg8PGi4kHyUvLi0sLSwsLCwsKSwsKSwsLCwsLCwsLCwpNCwpLCwsLCwsLCwsLCwsLCwsLCwsLCwsLP/AABEIAMABBgMBIgACEQEDEQH/xAAcAAACAgMBAQAAAAAAAAAAAAAFBgAEAQMHAgj/xABAEAACAQIEAwYDBwIEBgIDAAABAhEAAwQSITEFQVEGEyJhcYEykaEHI0KxwdHwUnIUYoLhFTOSorLxJMJDY3P/xAAbAQACAwEBAQAAAAAAAAAAAAAEBQECAwYAB//EAC8RAAICAQMCBQIGAwEBAAAAAAECAAMRBBIhMVEFEyJBYTKBFDNxkdHwscHhIwb/2gAMAwEAAhEDEQA/AOOVhqzUIrSUmqsg1mKkV6TJWaxUr09M1msVK9PTy9eBW5LRYgDc0w8Mw6WlYqM7RqxA1PRZ+Eb+ZqCQOs9ntF+zgHcSoJG0jaf1rU1uDB3pvw3GGCjMM+cwAeQ6zVpsRhoytaUjSRlHTyiqeYsr/wCmekSFWrnCGh6OY/hli433UpoNDJA6TzHzoNawrW7pUjbnyPnRGltXzVI7z1gJQ5h071tWtTcq2LXbZ9WfiJSOJsSOdeYrKioRV5SVMSvOvVy5KVuvJIrzgeG3bgOVGI6xp8zpQ9p2HdNQRjmZwCeGrVEcFwdVEMeRJjbTkD1q+vZtTrnIEkaqNuR0OxoZNVXjrBbLVDYgIivFwVexvDCmoIZRudiPUdPOqLCtlcOMqeJcHMqWPjq7VAaPV+qDqZeyAeOprNCKPcdTSgVI9WMWmM9Mc1iYqVKlCGESVBUqV6ej12V4tmtwTqKlKHDsebRPmKzWofEAs05LZEoxUrNSgownioBUNSpkyRWIrNSvT0kVIqVmaiTLvB8MXuADz9hG9G8Pw26WIt6gHfltzoZwG/BuLzdYB95NPXZ5MiAbnmfzqCFPWZZbdxBVjs5dMSka7iY9vnV3D9g3bXKYmSdp06Gnzh1sMBR3D4AERQWATxGAXA5nHsd2QuowbIzTJIHl51XsqL/ge1lZNN4ge/Ouz4jBAUk8f4cLd4upMkbae/Ks2YqcgySo9xEK6kadNK9JWHcGSNpMek1m3X0eskqhPacy4wSJ7FZqCsiiJlM27WYgAEz03prfDizh1thQXOhy7nyI5xodD50Mwam3azBfEQSDIkD22/m1VOHpcvOWYlUHh9ug8+ZrmfEtYXbyl6CFU07vUekuYTgN9vGIXXWdYO+m4PTyoslnEW1EgMsxMTHUmNNNOXPypl7P8OtqihF5c9T9aabWFkQAPSud8x88GNTpqyOVnObvDGVM96yzT+K04nXrnIHzIqlxXsv90btmSBuuUg6byDqrDpr5V0u7ZiQQI2I5RSp2j4ncw5yAwkDWBMTp7jb0ovT6x6WzmC3aNT9PE5Xc+IVfFTtHcDX8yiJidAJManSpb2FdbW+/DdxFloxB/GU8FLdNXFElDSsRSrXDD5hujOUmKlSpS+GzFSpUr09MVKzUr09MVKlZrCTPLV5r01YmvT0lSpUr09JUqE0z2+zVoWe8zuzrAZCFCgnmSNY5DfzrRKms+mUe1U6wb2fsSxfXwxAjQk7yfIfnT1ibotqgDBNJJImNBsOZpQwOMBzDPkKskKANVkgrpounPyFdEw2Ht3HhlB2jaNNqHt9IPM0rAdl47y32U44jEKblt5MAiVafNWp2vYo2lzZc2nUKPma51xnglnMgVAHzA+Hw8xMxvT2+G79AvkBv0FLirj6TGgKngiYHEXbU2vCeasjAfI0k/aBiCguZFLNk2CliDG8DlGp9KeMJwlcOmVSx0/ExY/M61W4tks4TEYgjxd1ccN/auq+Ux9aoVYsMyeNvE4jgTNsVYtVS4Qfuh5AVctV9JpbNSGclYMMZuis1KzRRmEvYHGEgoToVMeZ6fnRHCZUUKOe/Sl+3dyupiYNMGDPhmCTmjQSYImRXK+MIEsyPcRno1yPvHPs5IAmmm3iIPl9K5W3EMX8dgQqqWIkSY/DBPxfKmjgfEbmMwOact1sw00BjbWNCfSuXBYcgR+VB6mM2IIgnMDvtSn2w4ebvdkAkgkH0jn5Ve4Dwi4pPekQD4YDBoj8bFjnM0QKt3sgAoujKejEAEeYgmrknrMimeJxjjaFbhB3Ux+30itlj4RWO1HELbYu+qsPC5WP7PB7/AA1jCHw13WmcMi47D/E5jUrtJ/UzxjxKGlJxqfWnDEjwmlLEDxGhPEByDNtEeCJqqVmsUsjGSpUqGonpKlSpUyJ5rNYFZoeSZ4uGtYett0aVVrxlhzN2erOBwL3my21k8+QA6seVUkBJAGpOgHUnanvD8TsYWwlpFDXYBdtYLkSSP6hynbQb1vRWrnLHAEH1NjVgBBkn+5Mzhux9m2gZ7hLiDJ0SegA/MzRLHILFrvkHeZ9Hnz5MNwOUUA4hfuYi0FZviJMjVVAiF00XeZqW+C3rFk3Fu95an71BIKD4c7CfEoIAPTQ0a19StsRcDvAq6bWG+xsntB3FQxs5lVQA+dsvxbEAnqOtNXBuOHMjDUNFLyRmBGo89vOreE/+NcW6B9wXAB3VHIlrZ8o1FB62gld6/eMdJaFYAxrv8SvPjZS1mQZQDyIiWJPmT9K6NwqdyAs7AEn5+fpXOuB4EsxdZykkjK7CD89udPvCsIdCWYDTTMSPrSF+BHyMCsKYk6Ga5D26+1Fb+GfB2bTLqUuXGI1VX1CAcmjcxAp/7a9qbeEw7uzDPBW2s6s5GgjpzJ5CuB4/AlMpmcwk9QYB19Zn51tpKzYC59oLqrNmE7y/wVvBV+3vQ3gh0oku9d1pGzp1nN3D1mWKk1K8k0fmC4lfFnSjfCMS0ElpmGjpAykfT60pYzjC5oAzAc5jXyq9w57k277QEkrlG4RvCHPkXWJ8q5/xOyq9cKckf0xlpg1fB6GdR4nxRf8AA3LhYBiuUHmSwgDStnYpkGFAVpIIgby3OI5UmYm21xChghTmCkkTOkiBrAnTzpl7MYR7VvwlVk7hfEfcsfyrkB8zpwimOL4h13AOnKgnG+1q4AAujO105VjLCmJlpI0A106Vew6kHVmY+cRHlApQ7Uvbxt/ug/hsgkuozBbrbDQ65VDSOWcdIrbT1tZcEAzAdQ61VFicQFi+zWFuJ3kMMxLFgzbzqdTGpk1s4V2f7yFsP3gnKWIIA5mSBy61c+zfC3r+IfDG54FmXUM6QjA5A6MhBZS8GTACkjlT+vYR7BuXbOJKDLqhR3RlW47kHNdLFihRZBGqkwcwCubPFFpJAQBvj/cT16HeRvsO2A8H2DsKpGIuZmfQAZly+YgmT5nTypI7QfZLi7bFrGXEIdspCXB/cjkD5E+ldB4daWzbLEqHbxXLtxpg7xLdBsNgI9KI8H7UYe8ctrEd4w0JEEflS86+xzlzkRr+ASsegT52xOHa27I6lHUwysCGB8wa1zXTftuwR73D3Y0ysjNHQhlB+bRXMooxG3AGCEYOJKxWaxVpExUrNSpnpiKzFSKzWEieXWas4TgJJHeMEHQQW/YVs4fazMZ6VrzlGynblVwAOTK7icqpjLgbWHtLKooj8bQWPudvasYzHrcjnGoJ/Sgy3cwg7US4FhFWHvrnza2rbSFYT/zHjUpoYURm3mNyFtJIVRAzpwMux5lO20M6KreISVt6zl1zKuhUx0O1GcFxJkKCCWdSxVpBiIZfEAHO2hj9KuY7FsxFoqkMDACqogRouUArvoQQRSVxHit7vFFxy3cE5JnQE5j8+fqam6sqRv5E0pYWAhesN8RugPEMoIhQyuAsa5QWEEa8ulEzxu2li5g2UPbKhQf/ANpMm5PkTI/tooLauuokMNuoPlQy9w6zcVVXwvYbUc2WZ16/+6PesIAOogqW7zz7SrwPjt7BsUK515MQ0R/cBA9DTDiO1+IxINrD3LdghGZ31ZgqgkwfhXQbnqNqBccuK5OUywAzrEkE/C4+gPtWjsngGz4iWyA4d9xv4kiJ2YakHyNK7dJV1AjGvVWY64/abh2UFx+9vXCttVA11utGpLtzZjJMdfKqNpVvd7IGUaqDMALoo66LpVvGYgi2BmPi0AmSdN/Sh+CyWwBcJXPmDxqVHw6DXXWaOFCVLiDC17PUYU4lhLANi5YygXbSm5bSCtu6AA66bEmTHvVYDxV5W9dwkAnvsM+oI+EjyP4H59D843OqkC5bOZDz5qf6WHI/nROisUV+Ueo7/wB5lLclt3sf79pe4bh1e4FbYztprGlG7nZuzEMsg76n96XbN3KQw5GflTZ3wK5p5TTE8jnpF1pKnIi9xjsfZuFWX7uPiCx4lGunRvP/AGpbwnEZukKpKMO7y7ykZQBO0DWuhWFnxHf8hSBx7CHB4vOo8DywHLU+JZ9dfelOtpFeLVHHvC9HYbCUY5PtLdniBsuEukkD4Lh19A38n1px4b2zsWUl7qSYgKc35Vz3iFhrzBgyAEA5XcLEgEaHnrVng3CUDeOSwnmpSI6RPvJpK+lD+rOI6r1JQY6x74122t3MK7WW8TeBBlfc8zA0ET6/WkizjTZw62bZGsm6SMxZjqdemw84FF7S20DARB1bT5THqa04hkWRkAPmsbiRoRzBB96mvbVnZ1MzsBt+udT7H8PXD4a0EUDQEwAJYiZAHUn60zriWzr5LJ57sR77Ae9c17Odrlyi1d+708BJIQjbc7DQjpTUeJKozvdAXrm3jWAAd9RpSBtO4c5PUwzcMQD9puDwoxdhcTmFq6jPkU5VzgwzGOcMPrSJwHh6YbH3DbJu2Uju7mmuZQw1GhIzFSRzHtR/tPxlcXiFciUtKVSdTBPiPvA08q84BF5AfIU70+lQ4D5/SD26u1RhYV46Di0+9gqRly8gPLz5zXJuL8JbDuVOqzAbrzAPnGvn8465aaYGmlDOPYDvLRUa5fFEAgwPzp5aqGsBVxiJ6XdbCWOczk9YpqGHX+lfkKn+GX+lfkKV7o1xFWpTV/hl/pX5CpVt0jEVRWalbLVuTrtzPl+9Yypl3CWylvvDs5hfONz6SfpVfEXA8TE+u9dK4dwfCXsLh3bDy5RfizkAToACcu0bDWrPajDWrWCvC3hbdvMuWVW2rDMQsgKJJ1ol6ztyOkFS1d2D1nNuAYI3MTatHVbjqD/ZMv6QgY+1H+O3S+Kd4+IBhy0BKgAcgAFEdIoDgca9liygTlKmeSto0dDEiehNNOoKd4hlQMyH4wjrr7iQ0bysVvpAMHvKagncO0HHFZsYg5Jbn3Yj9qGdsuHZbi3ANHEHyIrPAbxuX7jnyUeg0/SmHGYYXkKNsdJ6eY8wRRYXz62+TxMC/kWr8DBnnsvixcsJOpXwn22+kfOscZ4Tczi7ZiRAca+IbDbny+XSq3Z/g13DhySGnXKJkwIkHkSOVOlnCMqqY8RgkTtziRVLbgtOLeD/AHmeRN1x8o5EAYX7Nr7ML1y8ltmM5crMY6EyvKKdOFdirRtjOS+XwltBoTOw5evSrhvZbee4QiDmZJPoOdeuGd0bnf4O7IMC5aiFYE/FBEq3nXOvr2yQpnQp4fkBmX+JzPtp2euWcYqi2YgEOD4SuuwJ1PWKBYuwiXe7vkqGUmVmLZZpV2n4hodtta7J22xBuYU90FLhiqE8vCWj5CuMDFK82cQSAJa3dgs1s81IGrIen+0MKdQbq8nr/mBXUiltv9E3cOvvhrhw99c9q5oVHikHZ7cbzvA/MUSt4G3g2uDObufQJsgXcG4ebDy/WrHCMLcZbapmtonwMwU32BM6SCLaaban0rd2o7Pf4fK8gI+8bK/T310H9J8hR1aCra7jj2+P5EAL72Kj7/P8QUraVbt9rktJl7vvGUc2hfLzoS99W0U+EfiOkk+VFuEdmrZh70mRK2wYJHJmI+FTyG58tCSbNS7kJVMdiAZs6Qbi/tIvzCJaUejMfnI/Ko2MxGOtFWRGIGYfhI6FfXz0I5607WsBZWMuHwwjb7i0xHnmdWYnzJmhvEsIVuteDwWjN1J/n5VUaW882tkdp78TSPy1we855mZdDr71b4Te+9GvI9OlMPHbP/x2uELLEKCVWddSZidgfnSxwcjvhHQ/lSzUVeS23MZUWeau7E6Z2C4jYtm+LxtLmVMjXQpAOY5vC3xCIkA5jynl6xvH7d3D3z4GdxYt25tr3tsC0iYgwBLJFsZXJBl2ECK0dheHW7z3Q9rvNLahsqutrMxBuupuKcogSwmOcSKMcMwFs2sGy21KtiHtsyQBeRcumZiASx7wAyPpQyqOpmzMR0i//wAatJh0S2i96FuAu1m00tkfuTLBjpcNtv8ATz2rdxbGWrlo91CobjsBAWGZy2w2GTux/pohxDs/lv4pVw4KnBNeRRbKtZuhYVIDsFuT4jO+ZdtaqYjs5YGFwz3LhsoShu3iuZbou2zdIslSzHuggtkFBDMSZ2qytsPMhhvHEFcKylwjEeLSrWDuZXZT+EkE+cxRTG4W1hsTiw2Gstat27d1c3ekoXtLat2UzBWlr5Zy8GFttsZy4ucLYYGzcyC1czQX+Lv0a2HFyQ5DmZkwMpbLFao+cDEydMZOZtsXek+371atoSNfqZodw6685Xg9GXb5bii67e1MVPEXMOYj8VwPdXCPwnVfTp7VTph7VYeQjDlIPvr+lA1w9LbRtcgRlW+UBM11K9XLUVKzzNMiJ9W0RMqglix/CAPQamqqqSQBuSAPU6UXvItq67DxQSLfKAPDmj+c6sg9zMXPsIUvcaupat2u8YBFCqqmIA0Eka+/OgmK4ndc7yOpP71ou3yW11P0qYZ82vt/OlS1meBwJC1beTyYQ4dxBrJzjIzjaQxZPMSuT336UQwXHhcuEX4EyBc10J1+8kmVJ0nlM7TQO42UVpjwH0M/rUpcyfTPPUr9Y24bgaWnaEgCZBJMkdZPWaIviZAAER0rfxVvvnJ3KoSP8xtqW/7pqpZSInen9ZAQYGMxLYpLHcc4nuzcOYeZA+tdK4VwsIvjBY8q55hbWteOK9sMcLjradgFABIRCesiQeRAnnBpJ4vXZbtFZ75jbwx66ixcdsR54/xq1atXBiFAU6JpLM2wVR16UpdjeB33um+CVAUyoYqEB2zMD4mMQBt+dInF7t2/czXbpuMB+Ikx1gRA9uldX+z/ABo/4cy/GWuMvi8P4Mo2OgALUpq0yIjbzkxtdrLGZRXwvaa1w4dC1sk7lvETBJ8z1JpdxvZm2p7zKC0lgZMa76bCnPC2Ldq44tAKuU5gDKjwzA6HNlHvVY2wcyn4STHlrrTLwqzk1sMjqIq16YAZTz0MHcGw2Yg89hVL7TceuWzhwQWLd4fJVVkB9Sz/AENELtw2LRK/EDHz5/KlHtJgiWt32MtcV0iIgIwYknmfvR7AD1a60ny8+0A0o9eIr8Htff2rbiR3ttXETmUuPoRp702NjM9g3A33mfMx56zBH+XbSgHCMQq4hHfQpnGokE5G7ufR8pmrOJsd3KgMpHIkwyxOk/iG8cxqKApDAMQYdbhiARG/h2OFxA3PmPPnWb2FN5wv4V1Y/pS32axmVyh2Oo/an3a2D1/nzpxRqDYnMVXUit+IndueFlrdsqYCmMu2+gPnEH50G4f2Ouq63FKlSDoQVO34SZDRPlTunDy9wteXVQSqNratjYXL2urToLY95Ola+GXLZa9kd3HfO2Z40YgBkQfhRYAjy9qBt8q2wgD9TDajbVWOftA1ns++meANt5NG8Fggq5ByMj8/2q3dSK2Iv3gI2P7/APqg2RUcqPcQoOzqGPeanwg1UgEHkdtdf1pU4twwWXgfCwkeXUfl9KdXXxew/X9qBdoELQBuJPz5emlS5DUA+8hMraR7RUygbUzcBYBPWl50IJEajeiOBJUg5oHT/ehqm2tmE2qGXEYjZymRtRG0ZHrVLD3MyyNQau2RpTNSPaLiD7wdx+1FkmJiNPp86VwCPSnLi1ovZYKJbSB7g0tYjCPbA7xSoOxI0npO1B6n6swij6cSk5mpUbEAGDUobImuG7RPwDxcU9DP00+tbbzliep3P85V44dazPGYLIME7T5nkPOreJwL2tXQqDs2hQ9MriVJ96t7Ylsc5lUgKD5Ams4RIUCsMsiOpE+m9bGuBdyB66VUmWmq74mA6ami3BOFi9dCn/lp47p5C2DqPVvhA8/I1Y4T2VuMM909wja5nBzt/wDzt6M3qYXzo23doot2/u0BnxQXdojPcI+JvIaAaCt6qS/J4EwttCDA6yX8QXuM53YkkdJMx6VgOCSAdQYI5isYdWnW2x1G0ZT5y0fKg/aDi4tXp7h0ciSWKhWjTMpUmaNfV1gbVI/SBJp3Y5IjTh3gcgfOvOIhPvVJzRlA/CZ2J6x+lL9njJAUssFiB4uQNXf8ZmIYnwgT86xNx57zUVYg4YUl2YySdTpA1k9eZmmrsRjVVjZuaLc1V/6HU6T1VgYJ3EDlNDcMoayzADUwPPl+49qIcLwPiT/LE/Iz/wCa/Kkqjzn2d2x/Mak7F3dhmMHEcE4vByRqQTljxwQZYgw2oB9q0pdJecwtZtg8my51/wDyb2mIyCCImTrW9RAr0zBVM7RrTirw8VD0ud3sf+e8WWawv9SjEqcRtlmAZcuUw3PWJEHmIM9fIUC7bWZs4cjYXLw0/wAy2iP/AANWgrSIyhZkAbLrOwr32rIGGVtwMQhI6g2rk/OBReo3CjD9RiYU7TblehnObltiS07HY8o5eVdBTCJew9jvArZsNhyc2snuEBPrNJuMthb1wL8JbSeYOoPyNPGBWLGHA5WLYHsuX9Kw0H5v2m2r/L+8UeL9nWw7LesFiimWTViB1UnUjyprvcQN6wqW7htFgPvACWQhg3LWCAy8pkSYmr1sUvOq2c86BCY/t3Uewge1GX1KgO0cHr8fpBqbmYgnqOn/AGWO0PFoVbVrwtcaEEyRpBuuT8TBduQ0A6nVgYtlLSfCn1Ma+u9AsDiTcdrzbnwoP6UH70a4bbhwxOp5UKq4HE3diWwYy3FkLW9rMBPX9RVZG8PpVwvNtT5/rNDXH/1SEV/ltNd0+L0/c0L4tY1Ddf0ovdXxnzqrxW3Ns+RB/T9alBmgCQxxbFTG2wZOxFZw+BaIbaRWzFDeveDxs/FuPrrQy4m5JxDHDVhY6VdUxVGxfA6e1ZucRUUYhwIKw5hFjIM1pu2gylSSFbQxr57SKrYfiasYncR71uN4DU7KCT7CiRhlOZgQVbiJ/F0UXnCghVOUSZOggk+81K14hizFv6iT8zNSk7deI0B4idYuZWB6H6cx8qYcPiHtscjFddY2PqNj70AwQ8a6TBnly1G/nFEbWIIUlxlg7kgyN9fPei6xlYPZ1hhrg52rBJ3JsWpPyXWruH4kUWZS3/YltD7FQDQVsboY1qvgMO+IuQdEGpjc+U+dVe2qoZwJC12WcZhoYo3iWUkKd7hMsx8p/M1ewiJbELvzJksfUnU0Lv3pZbaCAOXQCiNtaS6nUvccseO0YVULWOIYtXpGtW8T2fW/ayXl2h0n4gQd/TqOYrTwXC3VcMFHKMwmJOnoTymnLGJlBnKWIgmNvL01rndX4g1LgVkZ7w6ujeORE/FfZ+ropuOIkEhZByzqAQdyJq8exOEdTlV5gKAbjEryEf70V4YkWwZzOZAA2EGNevKtaXnRyJ1dpAiIGn5daF1Hi2svck2cjtxn9ptT4fUg2gfvFLiHDO6CWg3hXqok684gdaJWOJIDEERuTzP/AKj5Ua4pw5riliAwGo116T+k0g4vPZJ74FJJhSJkA/EDsR5zXXeA66m8qCPWM/OSfeKPEqLKwcHg4+2PaMXG+0lvDWw7S0sAAu5ME8/IGhV7tCcQIKNbXchiJPSY2HOk3jF1rrqCxCjUay09Qo205mKK4HiBEeHMNB4uUc81dZW+6znpEr17axjrGHC8URdw9zzUaD3MTWO0vGLbWLNsEDOzXIOhCr90nzJvf9NeVuk8x9f3ob2k4dnv5c0d1bt2zpOuXvG/77j1TxDArAz1k6LlycQXimACk+nlH4f29hThZxoW1h+ncWtvO2G/+1Jg4TdH4xl6cvrRXE4ubaL3ihkRFEAsIVAoHqAADruDQOjO1yc+0K1Q3KABGyziAwka0q9slZ3tIp+MGR1ykc/9VVsBxoq3juTr+BCfcjMI+tWO1mNRFRsuc3ASlzMwAGgbaOg0OxB6Uxu1CPUQOsDqpZLBmCXx6WvCpNxhuAYRT67sfT50Y4PjLh1ZNYMQCBt1bf2mg9jhAZVIbKwHQZaP8C4FiyQzW2e3yYGR5ab/AEoHdgeowsqD9IjHhbhyQfiOvpV831W2oJ5/WrHAeAFpN0XE2VQBDGQdYIOggD336727GBnIa65Df0rGuZRmEzOjbjpQWp1FaYyeRCKq2OeOsGYq/wCJTyLfSK94xM1tvSf1otb7LAImZy0AEwpM7DQDX8XXlVl+ziwuV2AI1lS24XYDWJY61mniFH0e0ltPZ9U5njjBNDkbWac+0HZJbNo3GultQICZdSuYCZM70s4jDIozAb6xO3kKoL1PSbCsgczXYxbTGh9aMWMJcYf8vT1A/PWqvAcHLFo2Hy/3pjsXN/KPrUtrCnCyPw4bkxev4N7bSbTgcyBmH/bNUcfx3MpRBAO5O/pHKnm1f1oZx7gQxAlYW4NjtP8AlY/ryqq61jweJ7yFESFvE1KxcsMjFWEMDBB5VK1niIA4OolmMQAN9Rr5czpWm/dN65Gyg7eU/mawbsCB+HU+bfyK2YGxGbqN/Xn8qIsfagQTJEyxYy8yiNNat8Nvi0lxjtH8/Sq4EACtdoF408IOY9NzE+kT7UttG7gwpeDCOAtkLnb4m1jmByHtVx+KC0NTBPlPmNOlDG4muYZlzKNxJXN7jUUZ4QqXb9txaRUWWZA4a4FUfGRvAOXfel9x2glhxN15wBHXB8SGJw2WyXNxiGcupXKI+I9Rp9KI4Ik227wy4ME7ZtJmJ0P7UOw3FLdsZQYe5uSWiOmuoraLeJDqbdtMpCznYqYA5RqN/rXI2LkkdB1Gf5j5FwvMKcGw3d21MGSWPigsusqu0AAfpVi5h811HIMwROsabTp51swtmHOeTKgsJ8IjnPMzzqW+LK5ZNFa20D4jI0IIYDoaXuzsxI+/3mZ6+kTfbRGchXmPiA1APTN+lc5+1fjVr7vDW7Ze8lzMSyMLajKdATAecw20EdafP8ajOVQiTuACDm9N65h2w44gxV0tccFSq5YaJCwYGx9qd/8Az2nD6xWckbRn7/PEX64stXHOeMQHwnhgGrqGJ5AsB85pkw/A7VwgIrBjoADJn3mtXCrIuWxctuGU9Dt5EciKJjCMVIk6qVJHhaCIYSORFfZEVQnpwZw9tjF+eIAxoRJW1dNwjmqju+nhfNLeoEHkTQ7GcRLYm8xnxXXKk6ZkLnL/ANsVdx3BnsqHklQcp01UmSs9QQDr1HmJ0wG0IBHnSHU22E7bPaOaK0xuT3mnimNy2GYc4A9zH5UIwsMoZifQ1b4u6xkG8gx0AnU/OhqXQNxIrBeJswzLn+LQaDXyAovwUpiVuYe8kqq96hPxIc6W2CmNJzg6c08zQEX1I0Zl9h+1FuBcNe8YtsyLp3txj4QJJEjmf6UG5E8iQTSfWJhaPSfb/U1vhruGulGYOvLU5svI7aHl0mus9ne1eD/w62Vdw4A0yMI2/FtprzpGx/Cxll1N025ymcrFN/EFME7fWrnZrBoF73KFLjQTmGXlrsTRmo0e/j7warVbRn7RqwOfGXmJJHcL4JES5IARjO7EHbl6Udu8Mt3kVDce2ci3SQo0HQzymfkaULmJt2kBZ3GvhUMwk9dNfzojwLiLOGW48sNVAJmIIYGdx/vXHatGQ5ZeVjuhww4l6w+cMuu5Wdp03jlzr0FyiJMr869lDOo09wRXnhSMASw1Yk67k7T6RFIyeCYeTKfGsG1+0VttBgaGIYjkx3HtXP7+FcXSj5pT4p67/L9q6WpaWJUjeAInrA1pFxmDyXrg1+InxGTBGYSZOoBFNvD7SMoYNagyCIYwiCzZ1GotG4w8ywyj10it1m2VQBvjY5m9Ty9tB7VoTGWzcCswhVQHX4io8K/9RJ9hWzC3TevMR8K/n0rZs9TLjHSXbNrWraW9a04ferSprWe6eKxG7a4XLeVxs6x7qYP0K/KpW7ttc8KJPizM3+k7fzyqU3oJNYgbjDTlOGE3AfOT+1FMG2nqTQ7CaM385GrmDbT5Vo3WVl668fKtWGnKBy5/z3rziH0PpH1rZhD4T/OVZkSZovNrVUYx0abbOrbShKsZ/CI1M6aVcuWKudjraf4ws4zd2pIH+aYB9tfnWYxgkzTkTpPY/h5t4Wyrg960m4WOZpOqnMZjl9aaON8QSzkMNcuPoqrEk/DvyE0ocLxDXZl4cgkmTCqDCgev71u7LYc3MQ7vc8KLKI0gwWJlegnX3FcZrNJ62uc8cnHf4jKrUq21O0drSZQqssk63NcyyfwifP8AKrHC8PaGcWwNHafI7n86VuNdtO6uqli2t1joWkZRyI01mf1pl4DYtpaDoR95947TILMSzGdgJNI7qXSre2Ru6f8Ae3xL2PwRFn7ROKW0UIXZHGrOquQojRSV110Pt51yvjHEEvLlE3NQc5UoQYjTmfOQKdO33FFxN1cjMLSSpIJHeEkakcwNY96q9hcBbOMW20DvRkDQGjUMywdIdFe3O4z6V3Hg+kFWnVnB3dcRbaSWxErh/Frlh1e2qjLo4EjvVH9fiIzdDA26aV1xLIKq66hgGB8iJH51z3tXwgYHE3bTbKTlP9SHxIfM5SJ85pj7I8cW5grMGTaUW26iOvsB8667QXlSU9op1tIID+8J8TwytZuqedq4fIFFNwH2ZRXNVxBzgA7mPQ9Ker2e+jqr92rrkzRLQTLZQdNQInoT60AfsPdtS6uLvPQZW+RJB+ftWGp1Fdl2MzTTVslUTsYri4wfrPkRJhh1Gn0jlWvL1MCjHFmIRsyzqZBBDITuVI1XUCRsdJFLbOs7/M1Ni7DNKzuEv2DLBVEsTAn+aAb+xpvwnE1t2Qo0AkqNQWJGrseRJ08gAOVJuCxyrtA8xE+53q81wsoC7nSeQFaV2+XyOsytr38HpPNzid7MSLjDXdSR7CN/et3CO1RsMAc2QCCu5mScwk/FJPrUsYUAgbgfpWlcELjqI0O/l1qPNceoGW2I3pIjVhO1WHuXJ7w5zCqHBCqPcgSSeRnai2G4DdLG+MUCylT3Sr3aMoYSozOfEwzD/VS7geFI0hcq5R6TyiaYcLwG/ZC3HzvYOhAbxKdQSv4uc+2lLNdqd9bDOD8Ac/rn+YZptC+9So4PeOY7Vm5iLVpbSKhtrduvBLrmd7QRRGnjVdTyzdKL4niGGUOxu2wtqe8EiV0k5huIH80oDxdEwGDfGBxdIRApIBLtl7u2CwMEZndjp+M6aVx/FdtL1wkqLakz4gni1+IySZnXfrXJp4aNZ66zgDjr+/tCS/lnE7phOM4O8Ha3fs3AgDNldPDO0wZFc57S8YF4m4qm262yCmcEEyTJIjllpRsYw/ET4+ZAUT1JAAHT5VnH3viZWWGy+FWJYHQnMI01nrR+l8MGnckMT+v9/wBTxtLcQviuLKqC1ZlrzQrPJOp0OWTp7V0Xh/D1weCGc6hZZjvMSd6SPsx7P97f71xIt7f3Hn7Cj/bHHHFYq3gbW3xXSOSg7e9W1HL+UDwOSYTUABuxCnZ1jdt96RAckqD/AE7A++9H0sDoK84bDKiBQNF8I9hWzFXRbtu7aBFZj6AZj+VAqxZ+Jo+MTgHa/jTXMbeZLjZAwVYJjwqEMeWYMfealLibVK7FV2qF7ROeTmW7A39f2qxhv0Fa0XUxsYI+dbLf7V5xgyoORNt9tPcVsw5ifb9a1PtXuwdT/NqzMme8VGUjz26nlVa2zWrgZCA0a7ka7jWt5uVVtnNcHrWa5E1OMQ5Y7SX0UgKoLQM0H39a1Li2usDcbNqILQAvLwryNeOMT3AA5MCfy/WiP2c4K07Ym/fjLh7WYkicqkwzD/NEgc9axLKKzYF5+P2l1QBwMzVe40lsHITJ3ge0edX+zfbFkwr2Lid6jh/A3hjP8ORwZAnMTI3iKWsRdtm4xQEpmOUto2WdM2p1jzr1bxoER+U1DadHXBHzLCwqeI2vwwIiXc7XLTaoW0ZTzR1GmcdefLysYLEd3fs3BpFxG+Tg1o7J41bqPYYmCMykjY9R6GD86EcbxbWw1txDgkRyA6+c1NVh3Gtuo/x3kWLwGHQwx9qzHG8TBtf8oBbTNIKqyuwYkjQ6Ec99OVeOG4W1h0CKokgZiBJY9Ceg1pc4W6J4iHuvyUAlUPKBtPnTDg715iJAtg8ucVrbqNq7UGPn+JgKSx9R+0aMFbJA8OUecCjmCsClfFcfVTlBzN0HL1PKjXCccSAT9KR2M2MxgtYnrtZ2Wt3rRuARcQSY/Eo1KnrpMUr4fALbSLShD5ALr6xNdELZkYbyD+VImIw+QkAyFMedF6fWOE2HnHSD20DORKF7gFy8D3jrcHJCNz53DJA8wpPSg3GOxd3Dr3lrKy/itjOco6gsSWEenpTXw/E6waKXrsiIY+jZQPrr8jV/xjqZAoGJynDux1A+tWsKIcAiNIE84EGDsfaiHHOFdxc0+FySsxI6jT10q5wHEWywW7qjbbEK0xmg7ctRRf4s7ZT8OAciGbmMshBYv21VbkAmPAxiQM42bTnT5wDhFyzZCq2e0RpbuGWUdFc6keTTvvAikjhttbV+5axQzYfaSpZDzXPocoA/Eem9M1rhdtApwmNu2U3yd4t23B2gXQ2UaaBSBvQnHeNmYkAgQV9qfDbl3hxWypRbTi5cQ6eBQZKwSNCcx9K4/asRr7D0H7mT7V2H7UUvrgAVu57bXF7wgRKmQo0/D3mX1rknL+bcq007DZhe5gN2C2Z4duXoP1NS1qT61pdvFRzsVwzv8YiESoJdukDX84ohyEUsZkvqOJ0fhbrw3hpuPo5XMepY7D8hVfsFwxktPi7w++xBza7hfwqOlD+0F/8A4jj1wya2MP4rnRm5L/PPpTsYlEGwIrnrWKrg/U3J/T2EYoM/oJfyxlXoJ96C/aFju64bim62+7HrcItfkxNGg+Zz/NKQPtr4tkw9nDje6/eN/bbGg92YH/TVdEm+5R8zO84Qzj0VKk1K7GKZ/9k="/>
          <p:cNvSpPr>
            <a:spLocks noChangeAspect="1" noChangeArrowheads="1"/>
          </p:cNvSpPr>
          <p:nvPr/>
        </p:nvSpPr>
        <p:spPr bwMode="auto">
          <a:xfrm>
            <a:off x="304800" y="-571500"/>
            <a:ext cx="249555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>
              <a:latin typeface="Book Antiqua" pitchFamily="18" charset="0"/>
            </a:endParaRPr>
          </a:p>
        </p:txBody>
      </p:sp>
      <p:sp>
        <p:nvSpPr>
          <p:cNvPr id="14344" name="AutoShape 8" descr="data:image/jpeg;base64,/9j/4AAQSkZJRgABAQAAAQABAAD/2wCEAAkGBhQSERUUExQWFRUVGBoYGBgXFxUXFRcXHBYeFBgXFxgZHCYeFxkjGhcVHzAgJCcpLCwsGB4xNTAqNSYrLCkBCQoKDgwOGg8PGi4kHyUvLi0sLSwsLCwsKSwsKSwsLCwsLCwsLCwpNCwpLCwsLCwsLCwsLCwsLCwsLCwsLCwsLP/AABEIAMABBgMBIgACEQEDEQH/xAAcAAACAgMBAQAAAAAAAAAAAAAFBgAEAQMHAgj/xABAEAACAQIEAwYDBwIEBgIDAAABAhEAAwQSITEFQVEGEyJhcYEykaEHI0KxwdHwUnIUYoLhFTOSorLxJMJDY3P/xAAbAQACAwEBAQAAAAAAAAAAAAAEBQECAwYAB//EAC8RAAICAQMCBQIGAwEBAAAAAAECAAMRBBIhMVEFEyJBYTKBFDNxkdHwscHhIwb/2gAMAwEAAhEDEQA/AOOVhqzUIrSUmqsg1mKkV6TJWaxUr09M1msVK9PTy9eBW5LRYgDc0w8Mw6WlYqM7RqxA1PRZ+Eb+ZqCQOs9ntF+zgHcSoJG0jaf1rU1uDB3pvw3GGCjMM+cwAeQ6zVpsRhoytaUjSRlHTyiqeYsr/wCmekSFWrnCGh6OY/hli433UpoNDJA6TzHzoNawrW7pUjbnyPnRGltXzVI7z1gJQ5h071tWtTcq2LXbZ9WfiJSOJsSOdeYrKioRV5SVMSvOvVy5KVuvJIrzgeG3bgOVGI6xp8zpQ9p2HdNQRjmZwCeGrVEcFwdVEMeRJjbTkD1q+vZtTrnIEkaqNuR0OxoZNVXjrBbLVDYgIivFwVexvDCmoIZRudiPUdPOqLCtlcOMqeJcHMqWPjq7VAaPV+qDqZeyAeOprNCKPcdTSgVI9WMWmM9Mc1iYqVKlCGESVBUqV6ej12V4tmtwTqKlKHDsebRPmKzWofEAs05LZEoxUrNSgownioBUNSpkyRWIrNSvT0kVIqVmaiTLvB8MXuADz9hG9G8Pw26WIt6gHfltzoZwG/BuLzdYB95NPXZ5MiAbnmfzqCFPWZZbdxBVjs5dMSka7iY9vnV3D9g3bXKYmSdp06Gnzh1sMBR3D4AERQWATxGAXA5nHsd2QuowbIzTJIHl51XsqL/ge1lZNN4ge/Ouz4jBAUk8f4cLd4upMkbae/Ks2YqcgySo9xEK6kadNK9JWHcGSNpMek1m3X0eskqhPacy4wSJ7FZqCsiiJlM27WYgAEz03prfDizh1thQXOhy7nyI5xodD50Mwam3azBfEQSDIkD22/m1VOHpcvOWYlUHh9ug8+ZrmfEtYXbyl6CFU07vUekuYTgN9vGIXXWdYO+m4PTyoslnEW1EgMsxMTHUmNNNOXPypl7P8OtqihF5c9T9aabWFkQAPSud8x88GNTpqyOVnObvDGVM96yzT+K04nXrnIHzIqlxXsv90btmSBuuUg6byDqrDpr5V0u7ZiQQI2I5RSp2j4ncw5yAwkDWBMTp7jb0ovT6x6WzmC3aNT9PE5Xc+IVfFTtHcDX8yiJidAJManSpb2FdbW+/DdxFloxB/GU8FLdNXFElDSsRSrXDD5hujOUmKlSpS+GzFSpUr09MVKzUr09MVKlZrCTPLV5r01YmvT0lSpUr09JUqE0z2+zVoWe8zuzrAZCFCgnmSNY5DfzrRKms+mUe1U6wb2fsSxfXwxAjQk7yfIfnT1ibotqgDBNJJImNBsOZpQwOMBzDPkKskKANVkgrpounPyFdEw2Ht3HhlB2jaNNqHt9IPM0rAdl47y32U44jEKblt5MAiVafNWp2vYo2lzZc2nUKPma51xnglnMgVAHzA+Hw8xMxvT2+G79AvkBv0FLirj6TGgKngiYHEXbU2vCeasjAfI0k/aBiCguZFLNk2CliDG8DlGp9KeMJwlcOmVSx0/ExY/M61W4tks4TEYgjxd1ccN/auq+Ux9aoVYsMyeNvE4jgTNsVYtVS4Qfuh5AVctV9JpbNSGclYMMZuis1KzRRmEvYHGEgoToVMeZ6fnRHCZUUKOe/Sl+3dyupiYNMGDPhmCTmjQSYImRXK+MIEsyPcRno1yPvHPs5IAmmm3iIPl9K5W3EMX8dgQqqWIkSY/DBPxfKmjgfEbmMwOact1sw00BjbWNCfSuXBYcgR+VB6mM2IIgnMDvtSn2w4ebvdkAkgkH0jn5Ve4Dwi4pPekQD4YDBoj8bFjnM0QKt3sgAoujKejEAEeYgmrknrMimeJxjjaFbhB3Ux+30itlj4RWO1HELbYu+qsPC5WP7PB7/AA1jCHw13WmcMi47D/E5jUrtJ/UzxjxKGlJxqfWnDEjwmlLEDxGhPEByDNtEeCJqqVmsUsjGSpUqGonpKlSpUyJ5rNYFZoeSZ4uGtYett0aVVrxlhzN2erOBwL3my21k8+QA6seVUkBJAGpOgHUnanvD8TsYWwlpFDXYBdtYLkSSP6hynbQb1vRWrnLHAEH1NjVgBBkn+5Mzhux9m2gZ7hLiDJ0SegA/MzRLHILFrvkHeZ9Hnz5MNwOUUA4hfuYi0FZviJMjVVAiF00XeZqW+C3rFk3Fu95an71BIKD4c7CfEoIAPTQ0a19StsRcDvAq6bWG+xsntB3FQxs5lVQA+dsvxbEAnqOtNXBuOHMjDUNFLyRmBGo89vOreE/+NcW6B9wXAB3VHIlrZ8o1FB62gld6/eMdJaFYAxrv8SvPjZS1mQZQDyIiWJPmT9K6NwqdyAs7AEn5+fpXOuB4EsxdZykkjK7CD89udPvCsIdCWYDTTMSPrSF+BHyMCsKYk6Ga5D26+1Fb+GfB2bTLqUuXGI1VX1CAcmjcxAp/7a9qbeEw7uzDPBW2s6s5GgjpzJ5CuB4/AlMpmcwk9QYB19Zn51tpKzYC59oLqrNmE7y/wVvBV+3vQ3gh0oku9d1pGzp1nN3D1mWKk1K8k0fmC4lfFnSjfCMS0ElpmGjpAykfT60pYzjC5oAzAc5jXyq9w57k277QEkrlG4RvCHPkXWJ8q5/xOyq9cKckf0xlpg1fB6GdR4nxRf8AA3LhYBiuUHmSwgDStnYpkGFAVpIIgby3OI5UmYm21xChghTmCkkTOkiBrAnTzpl7MYR7VvwlVk7hfEfcsfyrkB8zpwimOL4h13AOnKgnG+1q4AAujO105VjLCmJlpI0A106Vew6kHVmY+cRHlApQ7Uvbxt/ug/hsgkuozBbrbDQ65VDSOWcdIrbT1tZcEAzAdQ61VFicQFi+zWFuJ3kMMxLFgzbzqdTGpk1s4V2f7yFsP3gnKWIIA5mSBy61c+zfC3r+IfDG54FmXUM6QjA5A6MhBZS8GTACkjlT+vYR7BuXbOJKDLqhR3RlW47kHNdLFihRZBGqkwcwCubPFFpJAQBvj/cT16HeRvsO2A8H2DsKpGIuZmfQAZly+YgmT5nTypI7QfZLi7bFrGXEIdspCXB/cjkD5E+ldB4daWzbLEqHbxXLtxpg7xLdBsNgI9KI8H7UYe8ctrEd4w0JEEflS86+xzlzkRr+ASsegT52xOHa27I6lHUwysCGB8wa1zXTftuwR73D3Y0ysjNHQhlB+bRXMooxG3AGCEYOJKxWaxVpExUrNSpnpiKzFSKzWEieXWas4TgJJHeMEHQQW/YVs4fazMZ6VrzlGynblVwAOTK7icqpjLgbWHtLKooj8bQWPudvasYzHrcjnGoJ/Sgy3cwg7US4FhFWHvrnza2rbSFYT/zHjUpoYURm3mNyFtJIVRAzpwMux5lO20M6KreISVt6zl1zKuhUx0O1GcFxJkKCCWdSxVpBiIZfEAHO2hj9KuY7FsxFoqkMDACqogRouUArvoQQRSVxHit7vFFxy3cE5JnQE5j8+fqam6sqRv5E0pYWAhesN8RugPEMoIhQyuAsa5QWEEa8ulEzxu2li5g2UPbKhQf/ANpMm5PkTI/tooLauuokMNuoPlQy9w6zcVVXwvYbUc2WZ16/+6PesIAOogqW7zz7SrwPjt7BsUK515MQ0R/cBA9DTDiO1+IxINrD3LdghGZ31ZgqgkwfhXQbnqNqBccuK5OUywAzrEkE/C4+gPtWjsngGz4iWyA4d9xv4kiJ2YakHyNK7dJV1AjGvVWY64/abh2UFx+9vXCttVA11utGpLtzZjJMdfKqNpVvd7IGUaqDMALoo66LpVvGYgi2BmPi0AmSdN/Sh+CyWwBcJXPmDxqVHw6DXXWaOFCVLiDC17PUYU4lhLANi5YygXbSm5bSCtu6AA66bEmTHvVYDxV5W9dwkAnvsM+oI+EjyP4H59D843OqkC5bOZDz5qf6WHI/nROisUV+Ueo7/wB5lLclt3sf79pe4bh1e4FbYztprGlG7nZuzEMsg76n96XbN3KQw5GflTZ3wK5p5TTE8jnpF1pKnIi9xjsfZuFWX7uPiCx4lGunRvP/AGpbwnEZukKpKMO7y7ykZQBO0DWuhWFnxHf8hSBx7CHB4vOo8DywHLU+JZ9dfelOtpFeLVHHvC9HYbCUY5PtLdniBsuEukkD4Lh19A38n1px4b2zsWUl7qSYgKc35Vz3iFhrzBgyAEA5XcLEgEaHnrVng3CUDeOSwnmpSI6RPvJpK+lD+rOI6r1JQY6x74122t3MK7WW8TeBBlfc8zA0ET6/WkizjTZw62bZGsm6SMxZjqdemw84FF7S20DARB1bT5THqa04hkWRkAPmsbiRoRzBB96mvbVnZ1MzsBt+udT7H8PXD4a0EUDQEwAJYiZAHUn60zriWzr5LJ57sR77Ae9c17Odrlyi1d+708BJIQjbc7DQjpTUeJKozvdAXrm3jWAAd9RpSBtO4c5PUwzcMQD9puDwoxdhcTmFq6jPkU5VzgwzGOcMPrSJwHh6YbH3DbJu2Uju7mmuZQw1GhIzFSRzHtR/tPxlcXiFciUtKVSdTBPiPvA08q84BF5AfIU70+lQ4D5/SD26u1RhYV46Di0+9gqRly8gPLz5zXJuL8JbDuVOqzAbrzAPnGvn8465aaYGmlDOPYDvLRUa5fFEAgwPzp5aqGsBVxiJ6XdbCWOczk9YpqGHX+lfkKn+GX+lfkKV7o1xFWpTV/hl/pX5CpVt0jEVRWalbLVuTrtzPl+9Yypl3CWylvvDs5hfONz6SfpVfEXA8TE+u9dK4dwfCXsLh3bDy5RfizkAToACcu0bDWrPajDWrWCvC3hbdvMuWVW2rDMQsgKJJ1ol6ztyOkFS1d2D1nNuAYI3MTatHVbjqD/ZMv6QgY+1H+O3S+Kd4+IBhy0BKgAcgAFEdIoDgca9liygTlKmeSto0dDEiehNNOoKd4hlQMyH4wjrr7iQ0bysVvpAMHvKagncO0HHFZsYg5Jbn3Yj9qGdsuHZbi3ANHEHyIrPAbxuX7jnyUeg0/SmHGYYXkKNsdJ6eY8wRRYXz62+TxMC/kWr8DBnnsvixcsJOpXwn22+kfOscZ4Tczi7ZiRAca+IbDbny+XSq3Z/g13DhySGnXKJkwIkHkSOVOlnCMqqY8RgkTtziRVLbgtOLeD/AHmeRN1x8o5EAYX7Nr7ML1y8ltmM5crMY6EyvKKdOFdirRtjOS+XwltBoTOw5evSrhvZbee4QiDmZJPoOdeuGd0bnf4O7IMC5aiFYE/FBEq3nXOvr2yQpnQp4fkBmX+JzPtp2euWcYqi2YgEOD4SuuwJ1PWKBYuwiXe7vkqGUmVmLZZpV2n4hodtta7J22xBuYU90FLhiqE8vCWj5CuMDFK82cQSAJa3dgs1s81IGrIen+0MKdQbq8nr/mBXUiltv9E3cOvvhrhw99c9q5oVHikHZ7cbzvA/MUSt4G3g2uDObufQJsgXcG4ebDy/WrHCMLcZbapmtonwMwU32BM6SCLaaban0rd2o7Pf4fK8gI+8bK/T310H9J8hR1aCra7jj2+P5EAL72Kj7/P8QUraVbt9rktJl7vvGUc2hfLzoS99W0U+EfiOkk+VFuEdmrZh70mRK2wYJHJmI+FTyG58tCSbNS7kJVMdiAZs6Qbi/tIvzCJaUejMfnI/Ko2MxGOtFWRGIGYfhI6FfXz0I5607WsBZWMuHwwjb7i0xHnmdWYnzJmhvEsIVuteDwWjN1J/n5VUaW882tkdp78TSPy1we855mZdDr71b4Te+9GvI9OlMPHbP/x2uELLEKCVWddSZidgfnSxwcjvhHQ/lSzUVeS23MZUWeau7E6Z2C4jYtm+LxtLmVMjXQpAOY5vC3xCIkA5jynl6xvH7d3D3z4GdxYt25tr3tsC0iYgwBLJFsZXJBl2ECK0dheHW7z3Q9rvNLahsqutrMxBuupuKcogSwmOcSKMcMwFs2sGy21KtiHtsyQBeRcumZiASx7wAyPpQyqOpmzMR0i//wAatJh0S2i96FuAu1m00tkfuTLBjpcNtv8ATz2rdxbGWrlo91CobjsBAWGZy2w2GTux/pohxDs/lv4pVw4KnBNeRRbKtZuhYVIDsFuT4jO+ZdtaqYjs5YGFwz3LhsoShu3iuZbou2zdIslSzHuggtkFBDMSZ2qytsPMhhvHEFcKylwjEeLSrWDuZXZT+EkE+cxRTG4W1hsTiw2Gstat27d1c3ekoXtLat2UzBWlr5Zy8GFttsZy4ucLYYGzcyC1czQX+Lv0a2HFyQ5DmZkwMpbLFao+cDEydMZOZtsXek+371atoSNfqZodw6685Xg9GXb5bii67e1MVPEXMOYj8VwPdXCPwnVfTp7VTph7VYeQjDlIPvr+lA1w9LbRtcgRlW+UBM11K9XLUVKzzNMiJ9W0RMqglix/CAPQamqqqSQBuSAPU6UXvItq67DxQSLfKAPDmj+c6sg9zMXPsIUvcaupat2u8YBFCqqmIA0Eka+/OgmK4ndc7yOpP71ou3yW11P0qYZ82vt/OlS1meBwJC1beTyYQ4dxBrJzjIzjaQxZPMSuT336UQwXHhcuEX4EyBc10J1+8kmVJ0nlM7TQO42UVpjwH0M/rUpcyfTPPUr9Y24bgaWnaEgCZBJMkdZPWaIviZAAER0rfxVvvnJ3KoSP8xtqW/7pqpZSInen9ZAQYGMxLYpLHcc4nuzcOYeZA+tdK4VwsIvjBY8q55hbWteOK9sMcLjradgFABIRCesiQeRAnnBpJ4vXZbtFZ75jbwx66ixcdsR54/xq1atXBiFAU6JpLM2wVR16UpdjeB33um+CVAUyoYqEB2zMD4mMQBt+dInF7t2/czXbpuMB+Ikx1gRA9uldX+z/ABo/4cy/GWuMvi8P4Mo2OgALUpq0yIjbzkxtdrLGZRXwvaa1w4dC1sk7lvETBJ8z1JpdxvZm2p7zKC0lgZMa76bCnPC2Ldq44tAKuU5gDKjwzA6HNlHvVY2wcyn4STHlrrTLwqzk1sMjqIq16YAZTz0MHcGw2Yg89hVL7TceuWzhwQWLd4fJVVkB9Sz/AENELtw2LRK/EDHz5/KlHtJgiWt32MtcV0iIgIwYknmfvR7AD1a60ny8+0A0o9eIr8Htff2rbiR3ttXETmUuPoRp702NjM9g3A33mfMx56zBH+XbSgHCMQq4hHfQpnGokE5G7ufR8pmrOJsd3KgMpHIkwyxOk/iG8cxqKApDAMQYdbhiARG/h2OFxA3PmPPnWb2FN5wv4V1Y/pS32axmVyh2Oo/an3a2D1/nzpxRqDYnMVXUit+IndueFlrdsqYCmMu2+gPnEH50G4f2Ouq63FKlSDoQVO34SZDRPlTunDy9wteXVQSqNratjYXL2urToLY95Ola+GXLZa9kd3HfO2Z40YgBkQfhRYAjy9qBt8q2wgD9TDajbVWOftA1ns++meANt5NG8Fggq5ByMj8/2q3dSK2Iv3gI2P7/APqg2RUcqPcQoOzqGPeanwg1UgEHkdtdf1pU4twwWXgfCwkeXUfl9KdXXxew/X9qBdoELQBuJPz5emlS5DUA+8hMraR7RUygbUzcBYBPWl50IJEajeiOBJUg5oHT/ehqm2tmE2qGXEYjZymRtRG0ZHrVLD3MyyNQau2RpTNSPaLiD7wdx+1FkmJiNPp86VwCPSnLi1ovZYKJbSB7g0tYjCPbA7xSoOxI0npO1B6n6swij6cSk5mpUbEAGDUobImuG7RPwDxcU9DP00+tbbzliep3P85V44dazPGYLIME7T5nkPOreJwL2tXQqDs2hQ9MriVJ96t7Ylsc5lUgKD5Ams4RIUCsMsiOpE+m9bGuBdyB66VUmWmq74mA6ami3BOFi9dCn/lp47p5C2DqPVvhA8/I1Y4T2VuMM909wja5nBzt/wDzt6M3qYXzo23doot2/u0BnxQXdojPcI+JvIaAaCt6qS/J4EwttCDA6yX8QXuM53YkkdJMx6VgOCSAdQYI5isYdWnW2x1G0ZT5y0fKg/aDi4tXp7h0ciSWKhWjTMpUmaNfV1gbVI/SBJp3Y5IjTh3gcgfOvOIhPvVJzRlA/CZ2J6x+lL9njJAUssFiB4uQNXf8ZmIYnwgT86xNx57zUVYg4YUl2YySdTpA1k9eZmmrsRjVVjZuaLc1V/6HU6T1VgYJ3EDlNDcMoayzADUwPPl+49qIcLwPiT/LE/Iz/wCa/Kkqjzn2d2x/Mak7F3dhmMHEcE4vByRqQTljxwQZYgw2oB9q0pdJecwtZtg8my51/wDyb2mIyCCImTrW9RAr0zBVM7RrTirw8VD0ud3sf+e8WWawv9SjEqcRtlmAZcuUw3PWJEHmIM9fIUC7bWZs4cjYXLw0/wAy2iP/AANWgrSIyhZkAbLrOwr32rIGGVtwMQhI6g2rk/OBReo3CjD9RiYU7TblehnObltiS07HY8o5eVdBTCJew9jvArZsNhyc2snuEBPrNJuMthb1wL8JbSeYOoPyNPGBWLGHA5WLYHsuX9Kw0H5v2m2r/L+8UeL9nWw7LesFiimWTViB1UnUjyprvcQN6wqW7htFgPvACWQhg3LWCAy8pkSYmr1sUvOq2c86BCY/t3Uewge1GX1KgO0cHr8fpBqbmYgnqOn/AGWO0PFoVbVrwtcaEEyRpBuuT8TBduQ0A6nVgYtlLSfCn1Ma+u9AsDiTcdrzbnwoP6UH70a4bbhwxOp5UKq4HE3diWwYy3FkLW9rMBPX9RVZG8PpVwvNtT5/rNDXH/1SEV/ltNd0+L0/c0L4tY1Ddf0ovdXxnzqrxW3Ns+RB/T9alBmgCQxxbFTG2wZOxFZw+BaIbaRWzFDeveDxs/FuPrrQy4m5JxDHDVhY6VdUxVGxfA6e1ZucRUUYhwIKw5hFjIM1pu2gylSSFbQxr57SKrYfiasYncR71uN4DU7KCT7CiRhlOZgQVbiJ/F0UXnCghVOUSZOggk+81K14hizFv6iT8zNSk7deI0B4idYuZWB6H6cx8qYcPiHtscjFddY2PqNj70AwQ8a6TBnly1G/nFEbWIIUlxlg7kgyN9fPei6xlYPZ1hhrg52rBJ3JsWpPyXWruH4kUWZS3/YltD7FQDQVsboY1qvgMO+IuQdEGpjc+U+dVe2qoZwJC12WcZhoYo3iWUkKd7hMsx8p/M1ewiJbELvzJksfUnU0Lv3pZbaCAOXQCiNtaS6nUvccseO0YVULWOIYtXpGtW8T2fW/ayXl2h0n4gQd/TqOYrTwXC3VcMFHKMwmJOnoTymnLGJlBnKWIgmNvL01rndX4g1LgVkZ7w6ujeORE/FfZ+ropuOIkEhZByzqAQdyJq8exOEdTlV5gKAbjEryEf70V4YkWwZzOZAA2EGNevKtaXnRyJ1dpAiIGn5daF1Hi2svck2cjtxn9ptT4fUg2gfvFLiHDO6CWg3hXqok684gdaJWOJIDEERuTzP/AKj5Ua4pw5riliAwGo116T+k0g4vPZJ74FJJhSJkA/EDsR5zXXeA66m8qCPWM/OSfeKPEqLKwcHg4+2PaMXG+0lvDWw7S0sAAu5ME8/IGhV7tCcQIKNbXchiJPSY2HOk3jF1rrqCxCjUay09Qo205mKK4HiBEeHMNB4uUc81dZW+6znpEr17axjrGHC8URdw9zzUaD3MTWO0vGLbWLNsEDOzXIOhCr90nzJvf9NeVuk8x9f3ob2k4dnv5c0d1bt2zpOuXvG/77j1TxDArAz1k6LlycQXimACk+nlH4f29hThZxoW1h+ncWtvO2G/+1Jg4TdH4xl6cvrRXE4ubaL3ihkRFEAsIVAoHqAADruDQOjO1yc+0K1Q3KABGyziAwka0q9slZ3tIp+MGR1ykc/9VVsBxoq3juTr+BCfcjMI+tWO1mNRFRsuc3ASlzMwAGgbaOg0OxB6Uxu1CPUQOsDqpZLBmCXx6WvCpNxhuAYRT67sfT50Y4PjLh1ZNYMQCBt1bf2mg9jhAZVIbKwHQZaP8C4FiyQzW2e3yYGR5ab/AEoHdgeowsqD9IjHhbhyQfiOvpV831W2oJ5/WrHAeAFpN0XE2VQBDGQdYIOggD336727GBnIa65Df0rGuZRmEzOjbjpQWp1FaYyeRCKq2OeOsGYq/wCJTyLfSK94xM1tvSf1otb7LAImZy0AEwpM7DQDX8XXlVl+ziwuV2AI1lS24XYDWJY61mniFH0e0ltPZ9U5njjBNDkbWac+0HZJbNo3GultQICZdSuYCZM70s4jDIozAb6xO3kKoL1PSbCsgczXYxbTGh9aMWMJcYf8vT1A/PWqvAcHLFo2Hy/3pjsXN/KPrUtrCnCyPw4bkxev4N7bSbTgcyBmH/bNUcfx3MpRBAO5O/pHKnm1f1oZx7gQxAlYW4NjtP8AlY/ryqq61jweJ7yFESFvE1KxcsMjFWEMDBB5VK1niIA4OolmMQAN9Rr5czpWm/dN65Gyg7eU/mawbsCB+HU+bfyK2YGxGbqN/Xn8qIsfagQTJEyxYy8yiNNat8Nvi0lxjtH8/Sq4EACtdoF408IOY9NzE+kT7UttG7gwpeDCOAtkLnb4m1jmByHtVx+KC0NTBPlPmNOlDG4muYZlzKNxJXN7jUUZ4QqXb9txaRUWWZA4a4FUfGRvAOXfel9x2glhxN15wBHXB8SGJw2WyXNxiGcupXKI+I9Rp9KI4Ik227wy4ME7ZtJmJ0P7UOw3FLdsZQYe5uSWiOmuoraLeJDqbdtMpCznYqYA5RqN/rXI2LkkdB1Gf5j5FwvMKcGw3d21MGSWPigsusqu0AAfpVi5h811HIMwROsabTp51swtmHOeTKgsJ8IjnPMzzqW+LK5ZNFa20D4jI0IIYDoaXuzsxI+/3mZ6+kTfbRGchXmPiA1APTN+lc5+1fjVr7vDW7Ze8lzMSyMLajKdATAecw20EdafP8ajOVQiTuACDm9N65h2w44gxV0tccFSq5YaJCwYGx9qd/8Az2nD6xWckbRn7/PEX64stXHOeMQHwnhgGrqGJ5AsB85pkw/A7VwgIrBjoADJn3mtXCrIuWxctuGU9Dt5EciKJjCMVIk6qVJHhaCIYSORFfZEVQnpwZw9tjF+eIAxoRJW1dNwjmqju+nhfNLeoEHkTQ7GcRLYm8xnxXXKk6ZkLnL/ANsVdx3BnsqHklQcp01UmSs9QQDr1HmJ0wG0IBHnSHU22E7bPaOaK0xuT3mnimNy2GYc4A9zH5UIwsMoZifQ1b4u6xkG8gx0AnU/OhqXQNxIrBeJswzLn+LQaDXyAovwUpiVuYe8kqq96hPxIc6W2CmNJzg6c08zQEX1I0Zl9h+1FuBcNe8YtsyLp3txj4QJJEjmf6UG5E8iQTSfWJhaPSfb/U1vhruGulGYOvLU5svI7aHl0mus9ne1eD/w62Vdw4A0yMI2/FtprzpGx/Cxll1N025ymcrFN/EFME7fWrnZrBoF73KFLjQTmGXlrsTRmo0e/j7warVbRn7RqwOfGXmJJHcL4JES5IARjO7EHbl6Udu8Mt3kVDce2ci3SQo0HQzymfkaULmJt2kBZ3GvhUMwk9dNfzojwLiLOGW48sNVAJmIIYGdx/vXHatGQ5ZeVjuhww4l6w+cMuu5Wdp03jlzr0FyiJMr869lDOo09wRXnhSMASw1Yk67k7T6RFIyeCYeTKfGsG1+0VttBgaGIYjkx3HtXP7+FcXSj5pT4p67/L9q6WpaWJUjeAInrA1pFxmDyXrg1+InxGTBGYSZOoBFNvD7SMoYNagyCIYwiCzZ1GotG4w8ywyj10it1m2VQBvjY5m9Ty9tB7VoTGWzcCswhVQHX4io8K/9RJ9hWzC3TevMR8K/n0rZs9TLjHSXbNrWraW9a04ferSprWe6eKxG7a4XLeVxs6x7qYP0K/KpW7ttc8KJPizM3+k7fzyqU3oJNYgbjDTlOGE3AfOT+1FMG2nqTQ7CaM385GrmDbT5Vo3WVl668fKtWGnKBy5/z3rziH0PpH1rZhD4T/OVZkSZovNrVUYx0abbOrbShKsZ/CI1M6aVcuWKudjraf4ws4zd2pIH+aYB9tfnWYxgkzTkTpPY/h5t4Wyrg960m4WOZpOqnMZjl9aaON8QSzkMNcuPoqrEk/DvyE0ocLxDXZl4cgkmTCqDCgev71u7LYc3MQ7vc8KLKI0gwWJlegnX3FcZrNJ62uc8cnHf4jKrUq21O0drSZQqssk63NcyyfwifP8AKrHC8PaGcWwNHafI7n86VuNdtO6uqli2t1joWkZRyI01mf1pl4DYtpaDoR95947TILMSzGdgJNI7qXSre2Ru6f8Ae3xL2PwRFn7ROKW0UIXZHGrOquQojRSV110Pt51yvjHEEvLlE3NQc5UoQYjTmfOQKdO33FFxN1cjMLSSpIJHeEkakcwNY96q9hcBbOMW20DvRkDQGjUMywdIdFe3O4z6V3Hg+kFWnVnB3dcRbaSWxErh/Frlh1e2qjLo4EjvVH9fiIzdDA26aV1xLIKq66hgGB8iJH51z3tXwgYHE3bTbKTlP9SHxIfM5SJ85pj7I8cW5grMGTaUW26iOvsB8667QXlSU9op1tIID+8J8TwytZuqedq4fIFFNwH2ZRXNVxBzgA7mPQ9Ker2e+jqr92rrkzRLQTLZQdNQInoT60AfsPdtS6uLvPQZW+RJB+ftWGp1Fdl2MzTTVslUTsYri4wfrPkRJhh1Gn0jlWvL1MCjHFmIRsyzqZBBDITuVI1XUCRsdJFLbOs7/M1Ni7DNKzuEv2DLBVEsTAn+aAb+xpvwnE1t2Qo0AkqNQWJGrseRJ08gAOVJuCxyrtA8xE+53q81wsoC7nSeQFaV2+XyOsytr38HpPNzid7MSLjDXdSR7CN/et3CO1RsMAc2QCCu5mScwk/FJPrUsYUAgbgfpWlcELjqI0O/l1qPNceoGW2I3pIjVhO1WHuXJ7w5zCqHBCqPcgSSeRnai2G4DdLG+MUCylT3Sr3aMoYSozOfEwzD/VS7geFI0hcq5R6TyiaYcLwG/ZC3HzvYOhAbxKdQSv4uc+2lLNdqd9bDOD8Ac/rn+YZptC+9So4PeOY7Vm5iLVpbSKhtrduvBLrmd7QRRGnjVdTyzdKL4niGGUOxu2wtqe8EiV0k5huIH80oDxdEwGDfGBxdIRApIBLtl7u2CwMEZndjp+M6aVx/FdtL1wkqLakz4gni1+IySZnXfrXJp4aNZ66zgDjr+/tCS/lnE7phOM4O8Ha3fs3AgDNldPDO0wZFc57S8YF4m4qm262yCmcEEyTJIjllpRsYw/ET4+ZAUT1JAAHT5VnH3viZWWGy+FWJYHQnMI01nrR+l8MGnckMT+v9/wBTxtLcQviuLKqC1ZlrzQrPJOp0OWTp7V0Xh/D1weCGc6hZZjvMSd6SPsx7P97f71xIt7f3Hn7Cj/bHHHFYq3gbW3xXSOSg7e9W1HL+UDwOSYTUABuxCnZ1jdt96RAckqD/AE7A++9H0sDoK84bDKiBQNF8I9hWzFXRbtu7aBFZj6AZj+VAqxZ+Jo+MTgHa/jTXMbeZLjZAwVYJjwqEMeWYMfealLibVK7FV2qF7ROeTmW7A39f2qxhv0Fa0XUxsYI+dbLf7V5xgyoORNt9tPcVsw5ifb9a1PtXuwdT/NqzMme8VGUjz26nlVa2zWrgZCA0a7ka7jWt5uVVtnNcHrWa5E1OMQ5Y7SX0UgKoLQM0H39a1Li2usDcbNqILQAvLwryNeOMT3AA5MCfy/WiP2c4K07Ym/fjLh7WYkicqkwzD/NEgc9axLKKzYF5+P2l1QBwMzVe40lsHITJ3ge0edX+zfbFkwr2Lid6jh/A3hjP8ORwZAnMTI3iKWsRdtm4xQEpmOUto2WdM2p1jzr1bxoER+U1DadHXBHzLCwqeI2vwwIiXc7XLTaoW0ZTzR1GmcdefLysYLEd3fs3BpFxG+Tg1o7J41bqPYYmCMykjY9R6GD86EcbxbWw1txDgkRyA6+c1NVh3Gtuo/x3kWLwGHQwx9qzHG8TBtf8oBbTNIKqyuwYkjQ6Ec99OVeOG4W1h0CKokgZiBJY9Ceg1pc4W6J4iHuvyUAlUPKBtPnTDg715iJAtg8ucVrbqNq7UGPn+JgKSx9R+0aMFbJA8OUecCjmCsClfFcfVTlBzN0HL1PKjXCccSAT9KR2M2MxgtYnrtZ2Wt3rRuARcQSY/Eo1KnrpMUr4fALbSLShD5ALr6xNdELZkYbyD+VImIw+QkAyFMedF6fWOE2HnHSD20DORKF7gFy8D3jrcHJCNz53DJA8wpPSg3GOxd3Dr3lrKy/itjOco6gsSWEenpTXw/E6waKXrsiIY+jZQPrr8jV/xjqZAoGJynDux1A+tWsKIcAiNIE84EGDsfaiHHOFdxc0+FySsxI6jT10q5wHEWywW7qjbbEK0xmg7ctRRf4s7ZT8OAciGbmMshBYv21VbkAmPAxiQM42bTnT5wDhFyzZCq2e0RpbuGWUdFc6keTTvvAikjhttbV+5axQzYfaSpZDzXPocoA/Eem9M1rhdtApwmNu2U3yd4t23B2gXQ2UaaBSBvQnHeNmYkAgQV9qfDbl3hxWypRbTi5cQ6eBQZKwSNCcx9K4/asRr7D0H7mT7V2H7UUvrgAVu57bXF7wgRKmQo0/D3mX1rknL+bcq007DZhe5gN2C2Z4duXoP1NS1qT61pdvFRzsVwzv8YiESoJdukDX84ohyEUsZkvqOJ0fhbrw3hpuPo5XMepY7D8hVfsFwxktPi7w++xBza7hfwqOlD+0F/8A4jj1wya2MP4rnRm5L/PPpTsYlEGwIrnrWKrg/U3J/T2EYoM/oJfyxlXoJ96C/aFju64bim62+7HrcItfkxNGg+Zz/NKQPtr4tkw9nDje6/eN/bbGg92YH/TVdEm+5R8zO84Qzj0VKk1K7GKZ/9k="/>
          <p:cNvSpPr>
            <a:spLocks noChangeAspect="1" noChangeArrowheads="1"/>
          </p:cNvSpPr>
          <p:nvPr/>
        </p:nvSpPr>
        <p:spPr bwMode="auto">
          <a:xfrm>
            <a:off x="457200" y="-419100"/>
            <a:ext cx="249555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>
              <a:latin typeface="Book Antiqua" pitchFamily="18" charset="0"/>
            </a:endParaRPr>
          </a:p>
        </p:txBody>
      </p:sp>
      <p:sp>
        <p:nvSpPr>
          <p:cNvPr id="14345" name="AutoShape 10" descr="data:image/jpeg;base64,/9j/4AAQSkZJRgABAQAAAQABAAD/2wCEAAkGBhQSERUUExQWFRUVGBoYGBgXFxUXFRcXHBYeFBgXFxgZHCYeFxkjGhcVHzAgJCcpLCwsGB4xNTAqNSYrLCkBCQoKDgwOGg8PGi4kHyUvLi0sLSwsLCwsKSwsKSwsLCwsLCwsLCwpNCwpLCwsLCwsLCwsLCwsLCwsLCwsLCwsLP/AABEIAMABBgMBIgACEQEDEQH/xAAcAAACAgMBAQAAAAAAAAAAAAAFBgAEAQMHAgj/xABAEAACAQIEAwYDBwIEBgIDAAABAhEAAwQSITEFQVEGEyJhcYEykaEHI0KxwdHwUnIUYoLhFTOSorLxJMJDY3P/xAAbAQACAwEBAQAAAAAAAAAAAAAEBQECAwYAB//EAC8RAAICAQMCBQIGAwEBAAAAAAECAAMRBBIhMVEFEyJBYTKBFDNxkdHwscHhIwb/2gAMAwEAAhEDEQA/AOOVhqzUIrSUmqsg1mKkV6TJWaxUr09M1msVK9PTy9eBW5LRYgDc0w8Mw6WlYqM7RqxA1PRZ+Eb+ZqCQOs9ntF+zgHcSoJG0jaf1rU1uDB3pvw3GGCjMM+cwAeQ6zVpsRhoytaUjSRlHTyiqeYsr/wCmekSFWrnCGh6OY/hli433UpoNDJA6TzHzoNawrW7pUjbnyPnRGltXzVI7z1gJQ5h071tWtTcq2LXbZ9WfiJSOJsSOdeYrKioRV5SVMSvOvVy5KVuvJIrzgeG3bgOVGI6xp8zpQ9p2HdNQRjmZwCeGrVEcFwdVEMeRJjbTkD1q+vZtTrnIEkaqNuR0OxoZNVXjrBbLVDYgIivFwVexvDCmoIZRudiPUdPOqLCtlcOMqeJcHMqWPjq7VAaPV+qDqZeyAeOprNCKPcdTSgVI9WMWmM9Mc1iYqVKlCGESVBUqV6ej12V4tmtwTqKlKHDsebRPmKzWofEAs05LZEoxUrNSgownioBUNSpkyRWIrNSvT0kVIqVmaiTLvB8MXuADz9hG9G8Pw26WIt6gHfltzoZwG/BuLzdYB95NPXZ5MiAbnmfzqCFPWZZbdxBVjs5dMSka7iY9vnV3D9g3bXKYmSdp06Gnzh1sMBR3D4AERQWATxGAXA5nHsd2QuowbIzTJIHl51XsqL/ge1lZNN4ge/Ouz4jBAUk8f4cLd4upMkbae/Ks2YqcgySo9xEK6kadNK9JWHcGSNpMek1m3X0eskqhPacy4wSJ7FZqCsiiJlM27WYgAEz03prfDizh1thQXOhy7nyI5xodD50Mwam3azBfEQSDIkD22/m1VOHpcvOWYlUHh9ug8+ZrmfEtYXbyl6CFU07vUekuYTgN9vGIXXWdYO+m4PTyoslnEW1EgMsxMTHUmNNNOXPypl7P8OtqihF5c9T9aabWFkQAPSud8x88GNTpqyOVnObvDGVM96yzT+K04nXrnIHzIqlxXsv90btmSBuuUg6byDqrDpr5V0u7ZiQQI2I5RSp2j4ncw5yAwkDWBMTp7jb0ovT6x6WzmC3aNT9PE5Xc+IVfFTtHcDX8yiJidAJManSpb2FdbW+/DdxFloxB/GU8FLdNXFElDSsRSrXDD5hujOUmKlSpS+GzFSpUr09MVKzUr09MVKlZrCTPLV5r01YmvT0lSpUr09JUqE0z2+zVoWe8zuzrAZCFCgnmSNY5DfzrRKms+mUe1U6wb2fsSxfXwxAjQk7yfIfnT1ibotqgDBNJJImNBsOZpQwOMBzDPkKskKANVkgrpounPyFdEw2Ht3HhlB2jaNNqHt9IPM0rAdl47y32U44jEKblt5MAiVafNWp2vYo2lzZc2nUKPma51xnglnMgVAHzA+Hw8xMxvT2+G79AvkBv0FLirj6TGgKngiYHEXbU2vCeasjAfI0k/aBiCguZFLNk2CliDG8DlGp9KeMJwlcOmVSx0/ExY/M61W4tks4TEYgjxd1ccN/auq+Ux9aoVYsMyeNvE4jgTNsVYtVS4Qfuh5AVctV9JpbNSGclYMMZuis1KzRRmEvYHGEgoToVMeZ6fnRHCZUUKOe/Sl+3dyupiYNMGDPhmCTmjQSYImRXK+MIEsyPcRno1yPvHPs5IAmmm3iIPl9K5W3EMX8dgQqqWIkSY/DBPxfKmjgfEbmMwOact1sw00BjbWNCfSuXBYcgR+VB6mM2IIgnMDvtSn2w4ebvdkAkgkH0jn5Ve4Dwi4pPekQD4YDBoj8bFjnM0QKt3sgAoujKejEAEeYgmrknrMimeJxjjaFbhB3Ux+30itlj4RWO1HELbYu+qsPC5WP7PB7/AA1jCHw13WmcMi47D/E5jUrtJ/UzxjxKGlJxqfWnDEjwmlLEDxGhPEByDNtEeCJqqVmsUsjGSpUqGonpKlSpUyJ5rNYFZoeSZ4uGtYett0aVVrxlhzN2erOBwL3my21k8+QA6seVUkBJAGpOgHUnanvD8TsYWwlpFDXYBdtYLkSSP6hynbQb1vRWrnLHAEH1NjVgBBkn+5Mzhux9m2gZ7hLiDJ0SegA/MzRLHILFrvkHeZ9Hnz5MNwOUUA4hfuYi0FZviJMjVVAiF00XeZqW+C3rFk3Fu95an71BIKD4c7CfEoIAPTQ0a19StsRcDvAq6bWG+xsntB3FQxs5lVQA+dsvxbEAnqOtNXBuOHMjDUNFLyRmBGo89vOreE/+NcW6B9wXAB3VHIlrZ8o1FB62gld6/eMdJaFYAxrv8SvPjZS1mQZQDyIiWJPmT9K6NwqdyAs7AEn5+fpXOuB4EsxdZykkjK7CD89udPvCsIdCWYDTTMSPrSF+BHyMCsKYk6Ga5D26+1Fb+GfB2bTLqUuXGI1VX1CAcmjcxAp/7a9qbeEw7uzDPBW2s6s5GgjpzJ5CuB4/AlMpmcwk9QYB19Zn51tpKzYC59oLqrNmE7y/wVvBV+3vQ3gh0oku9d1pGzp1nN3D1mWKk1K8k0fmC4lfFnSjfCMS0ElpmGjpAykfT60pYzjC5oAzAc5jXyq9w57k277QEkrlG4RvCHPkXWJ8q5/xOyq9cKckf0xlpg1fB6GdR4nxRf8AA3LhYBiuUHmSwgDStnYpkGFAVpIIgby3OI5UmYm21xChghTmCkkTOkiBrAnTzpl7MYR7VvwlVk7hfEfcsfyrkB8zpwimOL4h13AOnKgnG+1q4AAujO105VjLCmJlpI0A106Vew6kHVmY+cRHlApQ7Uvbxt/ug/hsgkuozBbrbDQ65VDSOWcdIrbT1tZcEAzAdQ61VFicQFi+zWFuJ3kMMxLFgzbzqdTGpk1s4V2f7yFsP3gnKWIIA5mSBy61c+zfC3r+IfDG54FmXUM6QjA5A6MhBZS8GTACkjlT+vYR7BuXbOJKDLqhR3RlW47kHNdLFihRZBGqkwcwCubPFFpJAQBvj/cT16HeRvsO2A8H2DsKpGIuZmfQAZly+YgmT5nTypI7QfZLi7bFrGXEIdspCXB/cjkD5E+ldB4daWzbLEqHbxXLtxpg7xLdBsNgI9KI8H7UYe8ctrEd4w0JEEflS86+xzlzkRr+ASsegT52xOHa27I6lHUwysCGB8wa1zXTftuwR73D3Y0ysjNHQhlB+bRXMooxG3AGCEYOJKxWaxVpExUrNSpnpiKzFSKzWEieXWas4TgJJHeMEHQQW/YVs4fazMZ6VrzlGynblVwAOTK7icqpjLgbWHtLKooj8bQWPudvasYzHrcjnGoJ/Sgy3cwg7US4FhFWHvrnza2rbSFYT/zHjUpoYURm3mNyFtJIVRAzpwMux5lO20M6KreISVt6zl1zKuhUx0O1GcFxJkKCCWdSxVpBiIZfEAHO2hj9KuY7FsxFoqkMDACqogRouUArvoQQRSVxHit7vFFxy3cE5JnQE5j8+fqam6sqRv5E0pYWAhesN8RugPEMoIhQyuAsa5QWEEa8ulEzxu2li5g2UPbKhQf/ANpMm5PkTI/tooLauuokMNuoPlQy9w6zcVVXwvYbUc2WZ16/+6PesIAOogqW7zz7SrwPjt7BsUK515MQ0R/cBA9DTDiO1+IxINrD3LdghGZ31ZgqgkwfhXQbnqNqBccuK5OUywAzrEkE/C4+gPtWjsngGz4iWyA4d9xv4kiJ2YakHyNK7dJV1AjGvVWY64/abh2UFx+9vXCttVA11utGpLtzZjJMdfKqNpVvd7IGUaqDMALoo66LpVvGYgi2BmPi0AmSdN/Sh+CyWwBcJXPmDxqVHw6DXXWaOFCVLiDC17PUYU4lhLANi5YygXbSm5bSCtu6AA66bEmTHvVYDxV5W9dwkAnvsM+oI+EjyP4H59D843OqkC5bOZDz5qf6WHI/nROisUV+Ueo7/wB5lLclt3sf79pe4bh1e4FbYztprGlG7nZuzEMsg76n96XbN3KQw5GflTZ3wK5p5TTE8jnpF1pKnIi9xjsfZuFWX7uPiCx4lGunRvP/AGpbwnEZukKpKMO7y7ykZQBO0DWuhWFnxHf8hSBx7CHB4vOo8DywHLU+JZ9dfelOtpFeLVHHvC9HYbCUY5PtLdniBsuEukkD4Lh19A38n1px4b2zsWUl7qSYgKc35Vz3iFhrzBgyAEA5XcLEgEaHnrVng3CUDeOSwnmpSI6RPvJpK+lD+rOI6r1JQY6x74122t3MK7WW8TeBBlfc8zA0ET6/WkizjTZw62bZGsm6SMxZjqdemw84FF7S20DARB1bT5THqa04hkWRkAPmsbiRoRzBB96mvbVnZ1MzsBt+udT7H8PXD4a0EUDQEwAJYiZAHUn60zriWzr5LJ57sR77Ae9c17Odrlyi1d+708BJIQjbc7DQjpTUeJKozvdAXrm3jWAAd9RpSBtO4c5PUwzcMQD9puDwoxdhcTmFq6jPkU5VzgwzGOcMPrSJwHh6YbH3DbJu2Uju7mmuZQw1GhIzFSRzHtR/tPxlcXiFciUtKVSdTBPiPvA08q84BF5AfIU70+lQ4D5/SD26u1RhYV46Di0+9gqRly8gPLz5zXJuL8JbDuVOqzAbrzAPnGvn8465aaYGmlDOPYDvLRUa5fFEAgwPzp5aqGsBVxiJ6XdbCWOczk9YpqGHX+lfkKn+GX+lfkKV7o1xFWpTV/hl/pX5CpVt0jEVRWalbLVuTrtzPl+9Yypl3CWylvvDs5hfONz6SfpVfEXA8TE+u9dK4dwfCXsLh3bDy5RfizkAToACcu0bDWrPajDWrWCvC3hbdvMuWVW2rDMQsgKJJ1ol6ztyOkFS1d2D1nNuAYI3MTatHVbjqD/ZMv6QgY+1H+O3S+Kd4+IBhy0BKgAcgAFEdIoDgca9liygTlKmeSto0dDEiehNNOoKd4hlQMyH4wjrr7iQ0bysVvpAMHvKagncO0HHFZsYg5Jbn3Yj9qGdsuHZbi3ANHEHyIrPAbxuX7jnyUeg0/SmHGYYXkKNsdJ6eY8wRRYXz62+TxMC/kWr8DBnnsvixcsJOpXwn22+kfOscZ4Tczi7ZiRAca+IbDbny+XSq3Z/g13DhySGnXKJkwIkHkSOVOlnCMqqY8RgkTtziRVLbgtOLeD/AHmeRN1x8o5EAYX7Nr7ML1y8ltmM5crMY6EyvKKdOFdirRtjOS+XwltBoTOw5evSrhvZbee4QiDmZJPoOdeuGd0bnf4O7IMC5aiFYE/FBEq3nXOvr2yQpnQp4fkBmX+JzPtp2euWcYqi2YgEOD4SuuwJ1PWKBYuwiXe7vkqGUmVmLZZpV2n4hodtta7J22xBuYU90FLhiqE8vCWj5CuMDFK82cQSAJa3dgs1s81IGrIen+0MKdQbq8nr/mBXUiltv9E3cOvvhrhw99c9q5oVHikHZ7cbzvA/MUSt4G3g2uDObufQJsgXcG4ebDy/WrHCMLcZbapmtonwMwU32BM6SCLaaban0rd2o7Pf4fK8gI+8bK/T310H9J8hR1aCra7jj2+P5EAL72Kj7/P8QUraVbt9rktJl7vvGUc2hfLzoS99W0U+EfiOkk+VFuEdmrZh70mRK2wYJHJmI+FTyG58tCSbNS7kJVMdiAZs6Qbi/tIvzCJaUejMfnI/Ko2MxGOtFWRGIGYfhI6FfXz0I5607WsBZWMuHwwjb7i0xHnmdWYnzJmhvEsIVuteDwWjN1J/n5VUaW882tkdp78TSPy1we855mZdDr71b4Te+9GvI9OlMPHbP/x2uELLEKCVWddSZidgfnSxwcjvhHQ/lSzUVeS23MZUWeau7E6Z2C4jYtm+LxtLmVMjXQpAOY5vC3xCIkA5jynl6xvH7d3D3z4GdxYt25tr3tsC0iYgwBLJFsZXJBl2ECK0dheHW7z3Q9rvNLahsqutrMxBuupuKcogSwmOcSKMcMwFs2sGy21KtiHtsyQBeRcumZiASx7wAyPpQyqOpmzMR0i//wAatJh0S2i96FuAu1m00tkfuTLBjpcNtv8ATz2rdxbGWrlo91CobjsBAWGZy2w2GTux/pohxDs/lv4pVw4KnBNeRRbKtZuhYVIDsFuT4jO+ZdtaqYjs5YGFwz3LhsoShu3iuZbou2zdIslSzHuggtkFBDMSZ2qytsPMhhvHEFcKylwjEeLSrWDuZXZT+EkE+cxRTG4W1hsTiw2Gstat27d1c3ekoXtLat2UzBWlr5Zy8GFttsZy4ucLYYGzcyC1czQX+Lv0a2HFyQ5DmZkwMpbLFao+cDEydMZOZtsXek+371atoSNfqZodw6685Xg9GXb5bii67e1MVPEXMOYj8VwPdXCPwnVfTp7VTph7VYeQjDlIPvr+lA1w9LbRtcgRlW+UBM11K9XLUVKzzNMiJ9W0RMqglix/CAPQamqqqSQBuSAPU6UXvItq67DxQSLfKAPDmj+c6sg9zMXPsIUvcaupat2u8YBFCqqmIA0Eka+/OgmK4ndc7yOpP71ou3yW11P0qYZ82vt/OlS1meBwJC1beTyYQ4dxBrJzjIzjaQxZPMSuT336UQwXHhcuEX4EyBc10J1+8kmVJ0nlM7TQO42UVpjwH0M/rUpcyfTPPUr9Y24bgaWnaEgCZBJMkdZPWaIviZAAER0rfxVvvnJ3KoSP8xtqW/7pqpZSInen9ZAQYGMxLYpLHcc4nuzcOYeZA+tdK4VwsIvjBY8q55hbWteOK9sMcLjradgFABIRCesiQeRAnnBpJ4vXZbtFZ75jbwx66ixcdsR54/xq1atXBiFAU6JpLM2wVR16UpdjeB33um+CVAUyoYqEB2zMD4mMQBt+dInF7t2/czXbpuMB+Ikx1gRA9uldX+z/ABo/4cy/GWuMvi8P4Mo2OgALUpq0yIjbzkxtdrLGZRXwvaa1w4dC1sk7lvETBJ8z1JpdxvZm2p7zKC0lgZMa76bCnPC2Ldq44tAKuU5gDKjwzA6HNlHvVY2wcyn4STHlrrTLwqzk1sMjqIq16YAZTz0MHcGw2Yg89hVL7TceuWzhwQWLd4fJVVkB9Sz/AENELtw2LRK/EDHz5/KlHtJgiWt32MtcV0iIgIwYknmfvR7AD1a60ny8+0A0o9eIr8Htff2rbiR3ttXETmUuPoRp702NjM9g3A33mfMx56zBH+XbSgHCMQq4hHfQpnGokE5G7ufR8pmrOJsd3KgMpHIkwyxOk/iG8cxqKApDAMQYdbhiARG/h2OFxA3PmPPnWb2FN5wv4V1Y/pS32axmVyh2Oo/an3a2D1/nzpxRqDYnMVXUit+IndueFlrdsqYCmMu2+gPnEH50G4f2Ouq63FKlSDoQVO34SZDRPlTunDy9wteXVQSqNratjYXL2urToLY95Ola+GXLZa9kd3HfO2Z40YgBkQfhRYAjy9qBt8q2wgD9TDajbVWOftA1ns++meANt5NG8Fggq5ByMj8/2q3dSK2Iv3gI2P7/APqg2RUcqPcQoOzqGPeanwg1UgEHkdtdf1pU4twwWXgfCwkeXUfl9KdXXxew/X9qBdoELQBuJPz5emlS5DUA+8hMraR7RUygbUzcBYBPWl50IJEajeiOBJUg5oHT/ehqm2tmE2qGXEYjZymRtRG0ZHrVLD3MyyNQau2RpTNSPaLiD7wdx+1FkmJiNPp86VwCPSnLi1ovZYKJbSB7g0tYjCPbA7xSoOxI0npO1B6n6swij6cSk5mpUbEAGDUobImuG7RPwDxcU9DP00+tbbzliep3P85V44dazPGYLIME7T5nkPOreJwL2tXQqDs2hQ9MriVJ96t7Ylsc5lUgKD5Ams4RIUCsMsiOpE+m9bGuBdyB66VUmWmq74mA6ami3BOFi9dCn/lp47p5C2DqPVvhA8/I1Y4T2VuMM909wja5nBzt/wDzt6M3qYXzo23doot2/u0BnxQXdojPcI+JvIaAaCt6qS/J4EwttCDA6yX8QXuM53YkkdJMx6VgOCSAdQYI5isYdWnW2x1G0ZT5y0fKg/aDi4tXp7h0ciSWKhWjTMpUmaNfV1gbVI/SBJp3Y5IjTh3gcgfOvOIhPvVJzRlA/CZ2J6x+lL9njJAUssFiB4uQNXf8ZmIYnwgT86xNx57zUVYg4YUl2YySdTpA1k9eZmmrsRjVVjZuaLc1V/6HU6T1VgYJ3EDlNDcMoayzADUwPPl+49qIcLwPiT/LE/Iz/wCa/Kkqjzn2d2x/Mak7F3dhmMHEcE4vByRqQTljxwQZYgw2oB9q0pdJecwtZtg8my51/wDyb2mIyCCImTrW9RAr0zBVM7RrTirw8VD0ud3sf+e8WWawv9SjEqcRtlmAZcuUw3PWJEHmIM9fIUC7bWZs4cjYXLw0/wAy2iP/AANWgrSIyhZkAbLrOwr32rIGGVtwMQhI6g2rk/OBReo3CjD9RiYU7TblehnObltiS07HY8o5eVdBTCJew9jvArZsNhyc2snuEBPrNJuMthb1wL8JbSeYOoPyNPGBWLGHA5WLYHsuX9Kw0H5v2m2r/L+8UeL9nWw7LesFiimWTViB1UnUjyprvcQN6wqW7htFgPvACWQhg3LWCAy8pkSYmr1sUvOq2c86BCY/t3Uewge1GX1KgO0cHr8fpBqbmYgnqOn/AGWO0PFoVbVrwtcaEEyRpBuuT8TBduQ0A6nVgYtlLSfCn1Ma+u9AsDiTcdrzbnwoP6UH70a4bbhwxOp5UKq4HE3diWwYy3FkLW9rMBPX9RVZG8PpVwvNtT5/rNDXH/1SEV/ltNd0+L0/c0L4tY1Ddf0ovdXxnzqrxW3Ns+RB/T9alBmgCQxxbFTG2wZOxFZw+BaIbaRWzFDeveDxs/FuPrrQy4m5JxDHDVhY6VdUxVGxfA6e1ZucRUUYhwIKw5hFjIM1pu2gylSSFbQxr57SKrYfiasYncR71uN4DU7KCT7CiRhlOZgQVbiJ/F0UXnCghVOUSZOggk+81K14hizFv6iT8zNSk7deI0B4idYuZWB6H6cx8qYcPiHtscjFddY2PqNj70AwQ8a6TBnly1G/nFEbWIIUlxlg7kgyN9fPei6xlYPZ1hhrg52rBJ3JsWpPyXWruH4kUWZS3/YltD7FQDQVsboY1qvgMO+IuQdEGpjc+U+dVe2qoZwJC12WcZhoYo3iWUkKd7hMsx8p/M1ewiJbELvzJksfUnU0Lv3pZbaCAOXQCiNtaS6nUvccseO0YVULWOIYtXpGtW8T2fW/ayXl2h0n4gQd/TqOYrTwXC3VcMFHKMwmJOnoTymnLGJlBnKWIgmNvL01rndX4g1LgVkZ7w6ujeORE/FfZ+ropuOIkEhZByzqAQdyJq8exOEdTlV5gKAbjEryEf70V4YkWwZzOZAA2EGNevKtaXnRyJ1dpAiIGn5daF1Hi2svck2cjtxn9ptT4fUg2gfvFLiHDO6CWg3hXqok684gdaJWOJIDEERuTzP/AKj5Ua4pw5riliAwGo116T+k0g4vPZJ74FJJhSJkA/EDsR5zXXeA66m8qCPWM/OSfeKPEqLKwcHg4+2PaMXG+0lvDWw7S0sAAu5ME8/IGhV7tCcQIKNbXchiJPSY2HOk3jF1rrqCxCjUay09Qo205mKK4HiBEeHMNB4uUc81dZW+6znpEr17axjrGHC8URdw9zzUaD3MTWO0vGLbWLNsEDOzXIOhCr90nzJvf9NeVuk8x9f3ob2k4dnv5c0d1bt2zpOuXvG/77j1TxDArAz1k6LlycQXimACk+nlH4f29hThZxoW1h+ncWtvO2G/+1Jg4TdH4xl6cvrRXE4ubaL3ihkRFEAsIVAoHqAADruDQOjO1yc+0K1Q3KABGyziAwka0q9slZ3tIp+MGR1ykc/9VVsBxoq3juTr+BCfcjMI+tWO1mNRFRsuc3ASlzMwAGgbaOg0OxB6Uxu1CPUQOsDqpZLBmCXx6WvCpNxhuAYRT67sfT50Y4PjLh1ZNYMQCBt1bf2mg9jhAZVIbKwHQZaP8C4FiyQzW2e3yYGR5ab/AEoHdgeowsqD9IjHhbhyQfiOvpV831W2oJ5/WrHAeAFpN0XE2VQBDGQdYIOggD336727GBnIa65Df0rGuZRmEzOjbjpQWp1FaYyeRCKq2OeOsGYq/wCJTyLfSK94xM1tvSf1otb7LAImZy0AEwpM7DQDX8XXlVl+ziwuV2AI1lS24XYDWJY61mniFH0e0ltPZ9U5njjBNDkbWac+0HZJbNo3GultQICZdSuYCZM70s4jDIozAb6xO3kKoL1PSbCsgczXYxbTGh9aMWMJcYf8vT1A/PWqvAcHLFo2Hy/3pjsXN/KPrUtrCnCyPw4bkxev4N7bSbTgcyBmH/bNUcfx3MpRBAO5O/pHKnm1f1oZx7gQxAlYW4NjtP8AlY/ryqq61jweJ7yFESFvE1KxcsMjFWEMDBB5VK1niIA4OolmMQAN9Rr5czpWm/dN65Gyg7eU/mawbsCB+HU+bfyK2YGxGbqN/Xn8qIsfagQTJEyxYy8yiNNat8Nvi0lxjtH8/Sq4EACtdoF408IOY9NzE+kT7UttG7gwpeDCOAtkLnb4m1jmByHtVx+KC0NTBPlPmNOlDG4muYZlzKNxJXN7jUUZ4QqXb9txaRUWWZA4a4FUfGRvAOXfel9x2glhxN15wBHXB8SGJw2WyXNxiGcupXKI+I9Rp9KI4Ik227wy4ME7ZtJmJ0P7UOw3FLdsZQYe5uSWiOmuoraLeJDqbdtMpCznYqYA5RqN/rXI2LkkdB1Gf5j5FwvMKcGw3d21MGSWPigsusqu0AAfpVi5h811HIMwROsabTp51swtmHOeTKgsJ8IjnPMzzqW+LK5ZNFa20D4jI0IIYDoaXuzsxI+/3mZ6+kTfbRGchXmPiA1APTN+lc5+1fjVr7vDW7Ze8lzMSyMLajKdATAecw20EdafP8ajOVQiTuACDm9N65h2w44gxV0tccFSq5YaJCwYGx9qd/8Az2nD6xWckbRn7/PEX64stXHOeMQHwnhgGrqGJ5AsB85pkw/A7VwgIrBjoADJn3mtXCrIuWxctuGU9Dt5EciKJjCMVIk6qVJHhaCIYSORFfZEVQnpwZw9tjF+eIAxoRJW1dNwjmqju+nhfNLeoEHkTQ7GcRLYm8xnxXXKk6ZkLnL/ANsVdx3BnsqHklQcp01UmSs9QQDr1HmJ0wG0IBHnSHU22E7bPaOaK0xuT3mnimNy2GYc4A9zH5UIwsMoZifQ1b4u6xkG8gx0AnU/OhqXQNxIrBeJswzLn+LQaDXyAovwUpiVuYe8kqq96hPxIc6W2CmNJzg6c08zQEX1I0Zl9h+1FuBcNe8YtsyLp3txj4QJJEjmf6UG5E8iQTSfWJhaPSfb/U1vhruGulGYOvLU5svI7aHl0mus9ne1eD/w62Vdw4A0yMI2/FtprzpGx/Cxll1N025ymcrFN/EFME7fWrnZrBoF73KFLjQTmGXlrsTRmo0e/j7warVbRn7RqwOfGXmJJHcL4JES5IARjO7EHbl6Udu8Mt3kVDce2ci3SQo0HQzymfkaULmJt2kBZ3GvhUMwk9dNfzojwLiLOGW48sNVAJmIIYGdx/vXHatGQ5ZeVjuhww4l6w+cMuu5Wdp03jlzr0FyiJMr869lDOo09wRXnhSMASw1Yk67k7T6RFIyeCYeTKfGsG1+0VttBgaGIYjkx3HtXP7+FcXSj5pT4p67/L9q6WpaWJUjeAInrA1pFxmDyXrg1+InxGTBGYSZOoBFNvD7SMoYNagyCIYwiCzZ1GotG4w8ywyj10it1m2VQBvjY5m9Ty9tB7VoTGWzcCswhVQHX4io8K/9RJ9hWzC3TevMR8K/n0rZs9TLjHSXbNrWraW9a04ferSprWe6eKxG7a4XLeVxs6x7qYP0K/KpW7ttc8KJPizM3+k7fzyqU3oJNYgbjDTlOGE3AfOT+1FMG2nqTQ7CaM385GrmDbT5Vo3WVl668fKtWGnKBy5/z3rziH0PpH1rZhD4T/OVZkSZovNrVUYx0abbOrbShKsZ/CI1M6aVcuWKudjraf4ws4zd2pIH+aYB9tfnWYxgkzTkTpPY/h5t4Wyrg960m4WOZpOqnMZjl9aaON8QSzkMNcuPoqrEk/DvyE0ocLxDXZl4cgkmTCqDCgev71u7LYc3MQ7vc8KLKI0gwWJlegnX3FcZrNJ62uc8cnHf4jKrUq21O0drSZQqssk63NcyyfwifP8AKrHC8PaGcWwNHafI7n86VuNdtO6uqli2t1joWkZRyI01mf1pl4DYtpaDoR95947TILMSzGdgJNI7qXSre2Ru6f8Ae3xL2PwRFn7ROKW0UIXZHGrOquQojRSV110Pt51yvjHEEvLlE3NQc5UoQYjTmfOQKdO33FFxN1cjMLSSpIJHeEkakcwNY96q9hcBbOMW20DvRkDQGjUMywdIdFe3O4z6V3Hg+kFWnVnB3dcRbaSWxErh/Frlh1e2qjLo4EjvVH9fiIzdDA26aV1xLIKq66hgGB8iJH51z3tXwgYHE3bTbKTlP9SHxIfM5SJ85pj7I8cW5grMGTaUW26iOvsB8667QXlSU9op1tIID+8J8TwytZuqedq4fIFFNwH2ZRXNVxBzgA7mPQ9Ker2e+jqr92rrkzRLQTLZQdNQInoT60AfsPdtS6uLvPQZW+RJB+ftWGp1Fdl2MzTTVslUTsYri4wfrPkRJhh1Gn0jlWvL1MCjHFmIRsyzqZBBDITuVI1XUCRsdJFLbOs7/M1Ni7DNKzuEv2DLBVEsTAn+aAb+xpvwnE1t2Qo0AkqNQWJGrseRJ08gAOVJuCxyrtA8xE+53q81wsoC7nSeQFaV2+XyOsytr38HpPNzid7MSLjDXdSR7CN/et3CO1RsMAc2QCCu5mScwk/FJPrUsYUAgbgfpWlcELjqI0O/l1qPNceoGW2I3pIjVhO1WHuXJ7w5zCqHBCqPcgSSeRnai2G4DdLG+MUCylT3Sr3aMoYSozOfEwzD/VS7geFI0hcq5R6TyiaYcLwG/ZC3HzvYOhAbxKdQSv4uc+2lLNdqd9bDOD8Ac/rn+YZptC+9So4PeOY7Vm5iLVpbSKhtrduvBLrmd7QRRGnjVdTyzdKL4niGGUOxu2wtqe8EiV0k5huIH80oDxdEwGDfGBxdIRApIBLtl7u2CwMEZndjp+M6aVx/FdtL1wkqLakz4gni1+IySZnXfrXJp4aNZ66zgDjr+/tCS/lnE7phOM4O8Ha3fs3AgDNldPDO0wZFc57S8YF4m4qm262yCmcEEyTJIjllpRsYw/ET4+ZAUT1JAAHT5VnH3viZWWGy+FWJYHQnMI01nrR+l8MGnckMT+v9/wBTxtLcQviuLKqC1ZlrzQrPJOp0OWTp7V0Xh/D1weCGc6hZZjvMSd6SPsx7P97f71xIt7f3Hn7Cj/bHHHFYq3gbW3xXSOSg7e9W1HL+UDwOSYTUABuxCnZ1jdt96RAckqD/AE7A++9H0sDoK84bDKiBQNF8I9hWzFXRbtu7aBFZj6AZj+VAqxZ+Jo+MTgHa/jTXMbeZLjZAwVYJjwqEMeWYMfealLibVK7FV2qF7ROeTmW7A39f2qxhv0Fa0XUxsYI+dbLf7V5xgyoORNt9tPcVsw5ifb9a1PtXuwdT/NqzMme8VGUjz26nlVa2zWrgZCA0a7ka7jWt5uVVtnNcHrWa5E1OMQ5Y7SX0UgKoLQM0H39a1Li2usDcbNqILQAvLwryNeOMT3AA5MCfy/WiP2c4K07Ym/fjLh7WYkicqkwzD/NEgc9axLKKzYF5+P2l1QBwMzVe40lsHITJ3ge0edX+zfbFkwr2Lid6jh/A3hjP8ORwZAnMTI3iKWsRdtm4xQEpmOUto2WdM2p1jzr1bxoER+U1DadHXBHzLCwqeI2vwwIiXc7XLTaoW0ZTzR1GmcdefLysYLEd3fs3BpFxG+Tg1o7J41bqPYYmCMykjY9R6GD86EcbxbWw1txDgkRyA6+c1NVh3Gtuo/x3kWLwGHQwx9qzHG8TBtf8oBbTNIKqyuwYkjQ6Ec99OVeOG4W1h0CKokgZiBJY9Ceg1pc4W6J4iHuvyUAlUPKBtPnTDg715iJAtg8ucVrbqNq7UGPn+JgKSx9R+0aMFbJA8OUecCjmCsClfFcfVTlBzN0HL1PKjXCccSAT9KR2M2MxgtYnrtZ2Wt3rRuARcQSY/Eo1KnrpMUr4fALbSLShD5ALr6xNdELZkYbyD+VImIw+QkAyFMedF6fWOE2HnHSD20DORKF7gFy8D3jrcHJCNz53DJA8wpPSg3GOxd3Dr3lrKy/itjOco6gsSWEenpTXw/E6waKXrsiIY+jZQPrr8jV/xjqZAoGJynDux1A+tWsKIcAiNIE84EGDsfaiHHOFdxc0+FySsxI6jT10q5wHEWywW7qjbbEK0xmg7ctRRf4s7ZT8OAciGbmMshBYv21VbkAmPAxiQM42bTnT5wDhFyzZCq2e0RpbuGWUdFc6keTTvvAikjhttbV+5axQzYfaSpZDzXPocoA/Eem9M1rhdtApwmNu2U3yd4t23B2gXQ2UaaBSBvQnHeNmYkAgQV9qfDbl3hxWypRbTi5cQ6eBQZKwSNCcx9K4/asRr7D0H7mT7V2H7UUvrgAVu57bXF7wgRKmQo0/D3mX1rknL+bcq007DZhe5gN2C2Z4duXoP1NS1qT61pdvFRzsVwzv8YiESoJdukDX84ohyEUsZkvqOJ0fhbrw3hpuPo5XMepY7D8hVfsFwxktPi7w++xBza7hfwqOlD+0F/8A4jj1wya2MP4rnRm5L/PPpTsYlEGwIrnrWKrg/U3J/T2EYoM/oJfyxlXoJ96C/aFju64bim62+7HrcItfkxNGg+Zz/NKQPtr4tkw9nDje6/eN/bbGg92YH/TVdEm+5R8zO84Qzj0VKk1K7GKZ/9k="/>
          <p:cNvSpPr>
            <a:spLocks noChangeAspect="1" noChangeArrowheads="1"/>
          </p:cNvSpPr>
          <p:nvPr/>
        </p:nvSpPr>
        <p:spPr bwMode="auto">
          <a:xfrm>
            <a:off x="609600" y="-266700"/>
            <a:ext cx="249555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>
              <a:latin typeface="Book Antiqua" pitchFamily="18" charset="0"/>
            </a:endParaRPr>
          </a:p>
        </p:txBody>
      </p:sp>
      <p:sp>
        <p:nvSpPr>
          <p:cNvPr id="14346" name="AutoShape 12" descr="data:image/jpeg;base64,/9j/4AAQSkZJRgABAQAAAQABAAD/2wCEAAkGBhQSERUUExQWFRUVGBoYGBgXFxUXFRcXHBYeFBgXFxgZHCYeFxkjGhcVHzAgJCcpLCwsGB4xNTAqNSYrLCkBCQoKDgwOGg8PGi4kHyUvLi0sLSwsLCwsKSwsKSwsLCwsLCwsLCwpNCwpLCwsLCwsLCwsLCwsLCwsLCwsLCwsLP/AABEIAMABBgMBIgACEQEDEQH/xAAcAAACAgMBAQAAAAAAAAAAAAAFBgAEAQMHAgj/xABAEAACAQIEAwYDBwIEBgIDAAABAhEAAwQSITEFQVEGEyJhcYEykaEHI0KxwdHwUnIUYoLhFTOSorLxJMJDY3P/xAAbAQACAwEBAQAAAAAAAAAAAAAEBQECAwYAB//EAC8RAAICAQMCBQIGAwEBAAAAAAECAAMRBBIhMVEFEyJBYTKBFDNxkdHwscHhIwb/2gAMAwEAAhEDEQA/AOOVhqzUIrSUmqsg1mKkV6TJWaxUr09M1msVK9PTy9eBW5LRYgDc0w8Mw6WlYqM7RqxA1PRZ+Eb+ZqCQOs9ntF+zgHcSoJG0jaf1rU1uDB3pvw3GGCjMM+cwAeQ6zVpsRhoytaUjSRlHTyiqeYsr/wCmekSFWrnCGh6OY/hli433UpoNDJA6TzHzoNawrW7pUjbnyPnRGltXzVI7z1gJQ5h071tWtTcq2LXbZ9WfiJSOJsSOdeYrKioRV5SVMSvOvVy5KVuvJIrzgeG3bgOVGI6xp8zpQ9p2HdNQRjmZwCeGrVEcFwdVEMeRJjbTkD1q+vZtTrnIEkaqNuR0OxoZNVXjrBbLVDYgIivFwVexvDCmoIZRudiPUdPOqLCtlcOMqeJcHMqWPjq7VAaPV+qDqZeyAeOprNCKPcdTSgVI9WMWmM9Mc1iYqVKlCGESVBUqV6ej12V4tmtwTqKlKHDsebRPmKzWofEAs05LZEoxUrNSgownioBUNSpkyRWIrNSvT0kVIqVmaiTLvB8MXuADz9hG9G8Pw26WIt6gHfltzoZwG/BuLzdYB95NPXZ5MiAbnmfzqCFPWZZbdxBVjs5dMSka7iY9vnV3D9g3bXKYmSdp06Gnzh1sMBR3D4AERQWATxGAXA5nHsd2QuowbIzTJIHl51XsqL/ge1lZNN4ge/Ouz4jBAUk8f4cLd4upMkbae/Ks2YqcgySo9xEK6kadNK9JWHcGSNpMek1m3X0eskqhPacy4wSJ7FZqCsiiJlM27WYgAEz03prfDizh1thQXOhy7nyI5xodD50Mwam3azBfEQSDIkD22/m1VOHpcvOWYlUHh9ug8+ZrmfEtYXbyl6CFU07vUekuYTgN9vGIXXWdYO+m4PTyoslnEW1EgMsxMTHUmNNNOXPypl7P8OtqihF5c9T9aabWFkQAPSud8x88GNTpqyOVnObvDGVM96yzT+K04nXrnIHzIqlxXsv90btmSBuuUg6byDqrDpr5V0u7ZiQQI2I5RSp2j4ncw5yAwkDWBMTp7jb0ovT6x6WzmC3aNT9PE5Xc+IVfFTtHcDX8yiJidAJManSpb2FdbW+/DdxFloxB/GU8FLdNXFElDSsRSrXDD5hujOUmKlSpS+GzFSpUr09MVKzUr09MVKlZrCTPLV5r01YmvT0lSpUr09JUqE0z2+zVoWe8zuzrAZCFCgnmSNY5DfzrRKms+mUe1U6wb2fsSxfXwxAjQk7yfIfnT1ibotqgDBNJJImNBsOZpQwOMBzDPkKskKANVkgrpounPyFdEw2Ht3HhlB2jaNNqHt9IPM0rAdl47y32U44jEKblt5MAiVafNWp2vYo2lzZc2nUKPma51xnglnMgVAHzA+Hw8xMxvT2+G79AvkBv0FLirj6TGgKngiYHEXbU2vCeasjAfI0k/aBiCguZFLNk2CliDG8DlGp9KeMJwlcOmVSx0/ExY/M61W4tks4TEYgjxd1ccN/auq+Ux9aoVYsMyeNvE4jgTNsVYtVS4Qfuh5AVctV9JpbNSGclYMMZuis1KzRRmEvYHGEgoToVMeZ6fnRHCZUUKOe/Sl+3dyupiYNMGDPhmCTmjQSYImRXK+MIEsyPcRno1yPvHPs5IAmmm3iIPl9K5W3EMX8dgQqqWIkSY/DBPxfKmjgfEbmMwOact1sw00BjbWNCfSuXBYcgR+VB6mM2IIgnMDvtSn2w4ebvdkAkgkH0jn5Ve4Dwi4pPekQD4YDBoj8bFjnM0QKt3sgAoujKejEAEeYgmrknrMimeJxjjaFbhB3Ux+30itlj4RWO1HELbYu+qsPC5WP7PB7/AA1jCHw13WmcMi47D/E5jUrtJ/UzxjxKGlJxqfWnDEjwmlLEDxGhPEByDNtEeCJqqVmsUsjGSpUqGonpKlSpUyJ5rNYFZoeSZ4uGtYett0aVVrxlhzN2erOBwL3my21k8+QA6seVUkBJAGpOgHUnanvD8TsYWwlpFDXYBdtYLkSSP6hynbQb1vRWrnLHAEH1NjVgBBkn+5Mzhux9m2gZ7hLiDJ0SegA/MzRLHILFrvkHeZ9Hnz5MNwOUUA4hfuYi0FZviJMjVVAiF00XeZqW+C3rFk3Fu95an71BIKD4c7CfEoIAPTQ0a19StsRcDvAq6bWG+xsntB3FQxs5lVQA+dsvxbEAnqOtNXBuOHMjDUNFLyRmBGo89vOreE/+NcW6B9wXAB3VHIlrZ8o1FB62gld6/eMdJaFYAxrv8SvPjZS1mQZQDyIiWJPmT9K6NwqdyAs7AEn5+fpXOuB4EsxdZykkjK7CD89udPvCsIdCWYDTTMSPrSF+BHyMCsKYk6Ga5D26+1Fb+GfB2bTLqUuXGI1VX1CAcmjcxAp/7a9qbeEw7uzDPBW2s6s5GgjpzJ5CuB4/AlMpmcwk9QYB19Zn51tpKzYC59oLqrNmE7y/wVvBV+3vQ3gh0oku9d1pGzp1nN3D1mWKk1K8k0fmC4lfFnSjfCMS0ElpmGjpAykfT60pYzjC5oAzAc5jXyq9w57k277QEkrlG4RvCHPkXWJ8q5/xOyq9cKckf0xlpg1fB6GdR4nxRf8AA3LhYBiuUHmSwgDStnYpkGFAVpIIgby3OI5UmYm21xChghTmCkkTOkiBrAnTzpl7MYR7VvwlVk7hfEfcsfyrkB8zpwimOL4h13AOnKgnG+1q4AAujO105VjLCmJlpI0A106Vew6kHVmY+cRHlApQ7Uvbxt/ug/hsgkuozBbrbDQ65VDSOWcdIrbT1tZcEAzAdQ61VFicQFi+zWFuJ3kMMxLFgzbzqdTGpk1s4V2f7yFsP3gnKWIIA5mSBy61c+zfC3r+IfDG54FmXUM6QjA5A6MhBZS8GTACkjlT+vYR7BuXbOJKDLqhR3RlW47kHNdLFihRZBGqkwcwCubPFFpJAQBvj/cT16HeRvsO2A8H2DsKpGIuZmfQAZly+YgmT5nTypI7QfZLi7bFrGXEIdspCXB/cjkD5E+ldB4daWzbLEqHbxXLtxpg7xLdBsNgI9KI8H7UYe8ctrEd4w0JEEflS86+xzlzkRr+ASsegT52xOHa27I6lHUwysCGB8wa1zXTftuwR73D3Y0ysjNHQhlB+bRXMooxG3AGCEYOJKxWaxVpExUrNSpnpiKzFSKzWEieXWas4TgJJHeMEHQQW/YVs4fazMZ6VrzlGynblVwAOTK7icqpjLgbWHtLKooj8bQWPudvasYzHrcjnGoJ/Sgy3cwg7US4FhFWHvrnza2rbSFYT/zHjUpoYURm3mNyFtJIVRAzpwMux5lO20M6KreISVt6zl1zKuhUx0O1GcFxJkKCCWdSxVpBiIZfEAHO2hj9KuY7FsxFoqkMDACqogRouUArvoQQRSVxHit7vFFxy3cE5JnQE5j8+fqam6sqRv5E0pYWAhesN8RugPEMoIhQyuAsa5QWEEa8ulEzxu2li5g2UPbKhQf/ANpMm5PkTI/tooLauuokMNuoPlQy9w6zcVVXwvYbUc2WZ16/+6PesIAOogqW7zz7SrwPjt7BsUK515MQ0R/cBA9DTDiO1+IxINrD3LdghGZ31ZgqgkwfhXQbnqNqBccuK5OUywAzrEkE/C4+gPtWjsngGz4iWyA4d9xv4kiJ2YakHyNK7dJV1AjGvVWY64/abh2UFx+9vXCttVA11utGpLtzZjJMdfKqNpVvd7IGUaqDMALoo66LpVvGYgi2BmPi0AmSdN/Sh+CyWwBcJXPmDxqVHw6DXXWaOFCVLiDC17PUYU4lhLANi5YygXbSm5bSCtu6AA66bEmTHvVYDxV5W9dwkAnvsM+oI+EjyP4H59D843OqkC5bOZDz5qf6WHI/nROisUV+Ueo7/wB5lLclt3sf79pe4bh1e4FbYztprGlG7nZuzEMsg76n96XbN3KQw5GflTZ3wK5p5TTE8jnpF1pKnIi9xjsfZuFWX7uPiCx4lGunRvP/AGpbwnEZukKpKMO7y7ykZQBO0DWuhWFnxHf8hSBx7CHB4vOo8DywHLU+JZ9dfelOtpFeLVHHvC9HYbCUY5PtLdniBsuEukkD4Lh19A38n1px4b2zsWUl7qSYgKc35Vz3iFhrzBgyAEA5XcLEgEaHnrVng3CUDeOSwnmpSI6RPvJpK+lD+rOI6r1JQY6x74122t3MK7WW8TeBBlfc8zA0ET6/WkizjTZw62bZGsm6SMxZjqdemw84FF7S20DARB1bT5THqa04hkWRkAPmsbiRoRzBB96mvbVnZ1MzsBt+udT7H8PXD4a0EUDQEwAJYiZAHUn60zriWzr5LJ57sR77Ae9c17Odrlyi1d+708BJIQjbc7DQjpTUeJKozvdAXrm3jWAAd9RpSBtO4c5PUwzcMQD9puDwoxdhcTmFq6jPkU5VzgwzGOcMPrSJwHh6YbH3DbJu2Uju7mmuZQw1GhIzFSRzHtR/tPxlcXiFciUtKVSdTBPiPvA08q84BF5AfIU70+lQ4D5/SD26u1RhYV46Di0+9gqRly8gPLz5zXJuL8JbDuVOqzAbrzAPnGvn8465aaYGmlDOPYDvLRUa5fFEAgwPzp5aqGsBVxiJ6XdbCWOczk9YpqGHX+lfkKn+GX+lfkKV7o1xFWpTV/hl/pX5CpVt0jEVRWalbLVuTrtzPl+9Yypl3CWylvvDs5hfONz6SfpVfEXA8TE+u9dK4dwfCXsLh3bDy5RfizkAToACcu0bDWrPajDWrWCvC3hbdvMuWVW2rDMQsgKJJ1ol6ztyOkFS1d2D1nNuAYI3MTatHVbjqD/ZMv6QgY+1H+O3S+Kd4+IBhy0BKgAcgAFEdIoDgca9liygTlKmeSto0dDEiehNNOoKd4hlQMyH4wjrr7iQ0bysVvpAMHvKagncO0HHFZsYg5Jbn3Yj9qGdsuHZbi3ANHEHyIrPAbxuX7jnyUeg0/SmHGYYXkKNsdJ6eY8wRRYXz62+TxMC/kWr8DBnnsvixcsJOpXwn22+kfOscZ4Tczi7ZiRAca+IbDbny+XSq3Z/g13DhySGnXKJkwIkHkSOVOlnCMqqY8RgkTtziRVLbgtOLeD/AHmeRN1x8o5EAYX7Nr7ML1y8ltmM5crMY6EyvKKdOFdirRtjOS+XwltBoTOw5evSrhvZbee4QiDmZJPoOdeuGd0bnf4O7IMC5aiFYE/FBEq3nXOvr2yQpnQp4fkBmX+JzPtp2euWcYqi2YgEOD4SuuwJ1PWKBYuwiXe7vkqGUmVmLZZpV2n4hodtta7J22xBuYU90FLhiqE8vCWj5CuMDFK82cQSAJa3dgs1s81IGrIen+0MKdQbq8nr/mBXUiltv9E3cOvvhrhw99c9q5oVHikHZ7cbzvA/MUSt4G3g2uDObufQJsgXcG4ebDy/WrHCMLcZbapmtonwMwU32BM6SCLaaban0rd2o7Pf4fK8gI+8bK/T310H9J8hR1aCra7jj2+P5EAL72Kj7/P8QUraVbt9rktJl7vvGUc2hfLzoS99W0U+EfiOkk+VFuEdmrZh70mRK2wYJHJmI+FTyG58tCSbNS7kJVMdiAZs6Qbi/tIvzCJaUejMfnI/Ko2MxGOtFWRGIGYfhI6FfXz0I5607WsBZWMuHwwjb7i0xHnmdWYnzJmhvEsIVuteDwWjN1J/n5VUaW882tkdp78TSPy1we855mZdDr71b4Te+9GvI9OlMPHbP/x2uELLEKCVWddSZidgfnSxwcjvhHQ/lSzUVeS23MZUWeau7E6Z2C4jYtm+LxtLmVMjXQpAOY5vC3xCIkA5jynl6xvH7d3D3z4GdxYt25tr3tsC0iYgwBLJFsZXJBl2ECK0dheHW7z3Q9rvNLahsqutrMxBuupuKcogSwmOcSKMcMwFs2sGy21KtiHtsyQBeRcumZiASx7wAyPpQyqOpmzMR0i//wAatJh0S2i96FuAu1m00tkfuTLBjpcNtv8ATz2rdxbGWrlo91CobjsBAWGZy2w2GTux/pohxDs/lv4pVw4KnBNeRRbKtZuhYVIDsFuT4jO+ZdtaqYjs5YGFwz3LhsoShu3iuZbou2zdIslSzHuggtkFBDMSZ2qytsPMhhvHEFcKylwjEeLSrWDuZXZT+EkE+cxRTG4W1hsTiw2Gstat27d1c3ekoXtLat2UzBWlr5Zy8GFttsZy4ucLYYGzcyC1czQX+Lv0a2HFyQ5DmZkwMpbLFao+cDEydMZOZtsXek+371atoSNfqZodw6685Xg9GXb5bii67e1MVPEXMOYj8VwPdXCPwnVfTp7VTph7VYeQjDlIPvr+lA1w9LbRtcgRlW+UBM11K9XLUVKzzNMiJ9W0RMqglix/CAPQamqqqSQBuSAPU6UXvItq67DxQSLfKAPDmj+c6sg9zMXPsIUvcaupat2u8YBFCqqmIA0Eka+/OgmK4ndc7yOpP71ou3yW11P0qYZ82vt/OlS1meBwJC1beTyYQ4dxBrJzjIzjaQxZPMSuT336UQwXHhcuEX4EyBc10J1+8kmVJ0nlM7TQO42UVpjwH0M/rUpcyfTPPUr9Y24bgaWnaEgCZBJMkdZPWaIviZAAER0rfxVvvnJ3KoSP8xtqW/7pqpZSInen9ZAQYGMxLYpLHcc4nuzcOYeZA+tdK4VwsIvjBY8q55hbWteOK9sMcLjradgFABIRCesiQeRAnnBpJ4vXZbtFZ75jbwx66ixcdsR54/xq1atXBiFAU6JpLM2wVR16UpdjeB33um+CVAUyoYqEB2zMD4mMQBt+dInF7t2/czXbpuMB+Ikx1gRA9uldX+z/ABo/4cy/GWuMvi8P4Mo2OgALUpq0yIjbzkxtdrLGZRXwvaa1w4dC1sk7lvETBJ8z1JpdxvZm2p7zKC0lgZMa76bCnPC2Ldq44tAKuU5gDKjwzA6HNlHvVY2wcyn4STHlrrTLwqzk1sMjqIq16YAZTz0MHcGw2Yg89hVL7TceuWzhwQWLd4fJVVkB9Sz/AENELtw2LRK/EDHz5/KlHtJgiWt32MtcV0iIgIwYknmfvR7AD1a60ny8+0A0o9eIr8Htff2rbiR3ttXETmUuPoRp702NjM9g3A33mfMx56zBH+XbSgHCMQq4hHfQpnGokE5G7ufR8pmrOJsd3KgMpHIkwyxOk/iG8cxqKApDAMQYdbhiARG/h2OFxA3PmPPnWb2FN5wv4V1Y/pS32axmVyh2Oo/an3a2D1/nzpxRqDYnMVXUit+IndueFlrdsqYCmMu2+gPnEH50G4f2Ouq63FKlSDoQVO34SZDRPlTunDy9wteXVQSqNratjYXL2urToLY95Ola+GXLZa9kd3HfO2Z40YgBkQfhRYAjy9qBt8q2wgD9TDajbVWOftA1ns++meANt5NG8Fggq5ByMj8/2q3dSK2Iv3gI2P7/APqg2RUcqPcQoOzqGPeanwg1UgEHkdtdf1pU4twwWXgfCwkeXUfl9KdXXxew/X9qBdoELQBuJPz5emlS5DUA+8hMraR7RUygbUzcBYBPWl50IJEajeiOBJUg5oHT/ehqm2tmE2qGXEYjZymRtRG0ZHrVLD3MyyNQau2RpTNSPaLiD7wdx+1FkmJiNPp86VwCPSnLi1ovZYKJbSB7g0tYjCPbA7xSoOxI0npO1B6n6swij6cSk5mpUbEAGDUobImuG7RPwDxcU9DP00+tbbzliep3P85V44dazPGYLIME7T5nkPOreJwL2tXQqDs2hQ9MriVJ96t7Ylsc5lUgKD5Ams4RIUCsMsiOpE+m9bGuBdyB66VUmWmq74mA6ami3BOFi9dCn/lp47p5C2DqPVvhA8/I1Y4T2VuMM909wja5nBzt/wDzt6M3qYXzo23doot2/u0BnxQXdojPcI+JvIaAaCt6qS/J4EwttCDA6yX8QXuM53YkkdJMx6VgOCSAdQYI5isYdWnW2x1G0ZT5y0fKg/aDi4tXp7h0ciSWKhWjTMpUmaNfV1gbVI/SBJp3Y5IjTh3gcgfOvOIhPvVJzRlA/CZ2J6x+lL9njJAUssFiB4uQNXf8ZmIYnwgT86xNx57zUVYg4YUl2YySdTpA1k9eZmmrsRjVVjZuaLc1V/6HU6T1VgYJ3EDlNDcMoayzADUwPPl+49qIcLwPiT/LE/Iz/wCa/Kkqjzn2d2x/Mak7F3dhmMHEcE4vByRqQTljxwQZYgw2oB9q0pdJecwtZtg8my51/wDyb2mIyCCImTrW9RAr0zBVM7RrTirw8VD0ud3sf+e8WWawv9SjEqcRtlmAZcuUw3PWJEHmIM9fIUC7bWZs4cjYXLw0/wAy2iP/AANWgrSIyhZkAbLrOwr32rIGGVtwMQhI6g2rk/OBReo3CjD9RiYU7TblehnObltiS07HY8o5eVdBTCJew9jvArZsNhyc2snuEBPrNJuMthb1wL8JbSeYOoPyNPGBWLGHA5WLYHsuX9Kw0H5v2m2r/L+8UeL9nWw7LesFiimWTViB1UnUjyprvcQN6wqW7htFgPvACWQhg3LWCAy8pkSYmr1sUvOq2c86BCY/t3Uewge1GX1KgO0cHr8fpBqbmYgnqOn/AGWO0PFoVbVrwtcaEEyRpBuuT8TBduQ0A6nVgYtlLSfCn1Ma+u9AsDiTcdrzbnwoP6UH70a4bbhwxOp5UKq4HE3diWwYy3FkLW9rMBPX9RVZG8PpVwvNtT5/rNDXH/1SEV/ltNd0+L0/c0L4tY1Ddf0ovdXxnzqrxW3Ns+RB/T9alBmgCQxxbFTG2wZOxFZw+BaIbaRWzFDeveDxs/FuPrrQy4m5JxDHDVhY6VdUxVGxfA6e1ZucRUUYhwIKw5hFjIM1pu2gylSSFbQxr57SKrYfiasYncR71uN4DU7KCT7CiRhlOZgQVbiJ/F0UXnCghVOUSZOggk+81K14hizFv6iT8zNSk7deI0B4idYuZWB6H6cx8qYcPiHtscjFddY2PqNj70AwQ8a6TBnly1G/nFEbWIIUlxlg7kgyN9fPei6xlYPZ1hhrg52rBJ3JsWpPyXWruH4kUWZS3/YltD7FQDQVsboY1qvgMO+IuQdEGpjc+U+dVe2qoZwJC12WcZhoYo3iWUkKd7hMsx8p/M1ewiJbELvzJksfUnU0Lv3pZbaCAOXQCiNtaS6nUvccseO0YVULWOIYtXpGtW8T2fW/ayXl2h0n4gQd/TqOYrTwXC3VcMFHKMwmJOnoTymnLGJlBnKWIgmNvL01rndX4g1LgVkZ7w6ujeORE/FfZ+ropuOIkEhZByzqAQdyJq8exOEdTlV5gKAbjEryEf70V4YkWwZzOZAA2EGNevKtaXnRyJ1dpAiIGn5daF1Hi2svck2cjtxn9ptT4fUg2gfvFLiHDO6CWg3hXqok684gdaJWOJIDEERuTzP/AKj5Ua4pw5riliAwGo116T+k0g4vPZJ74FJJhSJkA/EDsR5zXXeA66m8qCPWM/OSfeKPEqLKwcHg4+2PaMXG+0lvDWw7S0sAAu5ME8/IGhV7tCcQIKNbXchiJPSY2HOk3jF1rrqCxCjUay09Qo205mKK4HiBEeHMNB4uUc81dZW+6znpEr17axjrGHC8URdw9zzUaD3MTWO0vGLbWLNsEDOzXIOhCr90nzJvf9NeVuk8x9f3ob2k4dnv5c0d1bt2zpOuXvG/77j1TxDArAz1k6LlycQXimACk+nlH4f29hThZxoW1h+ncWtvO2G/+1Jg4TdH4xl6cvrRXE4ubaL3ihkRFEAsIVAoHqAADruDQOjO1yc+0K1Q3KABGyziAwka0q9slZ3tIp+MGR1ykc/9VVsBxoq3juTr+BCfcjMI+tWO1mNRFRsuc3ASlzMwAGgbaOg0OxB6Uxu1CPUQOsDqpZLBmCXx6WvCpNxhuAYRT67sfT50Y4PjLh1ZNYMQCBt1bf2mg9jhAZVIbKwHQZaP8C4FiyQzW2e3yYGR5ab/AEoHdgeowsqD9IjHhbhyQfiOvpV831W2oJ5/WrHAeAFpN0XE2VQBDGQdYIOggD336727GBnIa65Df0rGuZRmEzOjbjpQWp1FaYyeRCKq2OeOsGYq/wCJTyLfSK94xM1tvSf1otb7LAImZy0AEwpM7DQDX8XXlVl+ziwuV2AI1lS24XYDWJY61mniFH0e0ltPZ9U5njjBNDkbWac+0HZJbNo3GultQICZdSuYCZM70s4jDIozAb6xO3kKoL1PSbCsgczXYxbTGh9aMWMJcYf8vT1A/PWqvAcHLFo2Hy/3pjsXN/KPrUtrCnCyPw4bkxev4N7bSbTgcyBmH/bNUcfx3MpRBAO5O/pHKnm1f1oZx7gQxAlYW4NjtP8AlY/ryqq61jweJ7yFESFvE1KxcsMjFWEMDBB5VK1niIA4OolmMQAN9Rr5czpWm/dN65Gyg7eU/mawbsCB+HU+bfyK2YGxGbqN/Xn8qIsfagQTJEyxYy8yiNNat8Nvi0lxjtH8/Sq4EACtdoF408IOY9NzE+kT7UttG7gwpeDCOAtkLnb4m1jmByHtVx+KC0NTBPlPmNOlDG4muYZlzKNxJXN7jUUZ4QqXb9txaRUWWZA4a4FUfGRvAOXfel9x2glhxN15wBHXB8SGJw2WyXNxiGcupXKI+I9Rp9KI4Ik227wy4ME7ZtJmJ0P7UOw3FLdsZQYe5uSWiOmuoraLeJDqbdtMpCznYqYA5RqN/rXI2LkkdB1Gf5j5FwvMKcGw3d21MGSWPigsusqu0AAfpVi5h811HIMwROsabTp51swtmHOeTKgsJ8IjnPMzzqW+LK5ZNFa20D4jI0IIYDoaXuzsxI+/3mZ6+kTfbRGchXmPiA1APTN+lc5+1fjVr7vDW7Ze8lzMSyMLajKdATAecw20EdafP8ajOVQiTuACDm9N65h2w44gxV0tccFSq5YaJCwYGx9qd/8Az2nD6xWckbRn7/PEX64stXHOeMQHwnhgGrqGJ5AsB85pkw/A7VwgIrBjoADJn3mtXCrIuWxctuGU9Dt5EciKJjCMVIk6qVJHhaCIYSORFfZEVQnpwZw9tjF+eIAxoRJW1dNwjmqju+nhfNLeoEHkTQ7GcRLYm8xnxXXKk6ZkLnL/ANsVdx3BnsqHklQcp01UmSs9QQDr1HmJ0wG0IBHnSHU22E7bPaOaK0xuT3mnimNy2GYc4A9zH5UIwsMoZifQ1b4u6xkG8gx0AnU/OhqXQNxIrBeJswzLn+LQaDXyAovwUpiVuYe8kqq96hPxIc6W2CmNJzg6c08zQEX1I0Zl9h+1FuBcNe8YtsyLp3txj4QJJEjmf6UG5E8iQTSfWJhaPSfb/U1vhruGulGYOvLU5svI7aHl0mus9ne1eD/w62Vdw4A0yMI2/FtprzpGx/Cxll1N025ymcrFN/EFME7fWrnZrBoF73KFLjQTmGXlrsTRmo0e/j7warVbRn7RqwOfGXmJJHcL4JES5IARjO7EHbl6Udu8Mt3kVDce2ci3SQo0HQzymfkaULmJt2kBZ3GvhUMwk9dNfzojwLiLOGW48sNVAJmIIYGdx/vXHatGQ5ZeVjuhww4l6w+cMuu5Wdp03jlzr0FyiJMr869lDOo09wRXnhSMASw1Yk67k7T6RFIyeCYeTKfGsG1+0VttBgaGIYjkx3HtXP7+FcXSj5pT4p67/L9q6WpaWJUjeAInrA1pFxmDyXrg1+InxGTBGYSZOoBFNvD7SMoYNagyCIYwiCzZ1GotG4w8ywyj10it1m2VQBvjY5m9Ty9tB7VoTGWzcCswhVQHX4io8K/9RJ9hWzC3TevMR8K/n0rZs9TLjHSXbNrWraW9a04ferSprWe6eKxG7a4XLeVxs6x7qYP0K/KpW7ttc8KJPizM3+k7fzyqU3oJNYgbjDTlOGE3AfOT+1FMG2nqTQ7CaM385GrmDbT5Vo3WVl668fKtWGnKBy5/z3rziH0PpH1rZhD4T/OVZkSZovNrVUYx0abbOrbShKsZ/CI1M6aVcuWKudjraf4ws4zd2pIH+aYB9tfnWYxgkzTkTpPY/h5t4Wyrg960m4WOZpOqnMZjl9aaON8QSzkMNcuPoqrEk/DvyE0ocLxDXZl4cgkmTCqDCgev71u7LYc3MQ7vc8KLKI0gwWJlegnX3FcZrNJ62uc8cnHf4jKrUq21O0drSZQqssk63NcyyfwifP8AKrHC8PaGcWwNHafI7n86VuNdtO6uqli2t1joWkZRyI01mf1pl4DYtpaDoR95947TILMSzGdgJNI7qXSre2Ru6f8Ae3xL2PwRFn7ROKW0UIXZHGrOquQojRSV110Pt51yvjHEEvLlE3NQc5UoQYjTmfOQKdO33FFxN1cjMLSSpIJHeEkakcwNY96q9hcBbOMW20DvRkDQGjUMywdIdFe3O4z6V3Hg+kFWnVnB3dcRbaSWxErh/Frlh1e2qjLo4EjvVH9fiIzdDA26aV1xLIKq66hgGB8iJH51z3tXwgYHE3bTbKTlP9SHxIfM5SJ85pj7I8cW5grMGTaUW26iOvsB8667QXlSU9op1tIID+8J8TwytZuqedq4fIFFNwH2ZRXNVxBzgA7mPQ9Ker2e+jqr92rrkzRLQTLZQdNQInoT60AfsPdtS6uLvPQZW+RJB+ftWGp1Fdl2MzTTVslUTsYri4wfrPkRJhh1Gn0jlWvL1MCjHFmIRsyzqZBBDITuVI1XUCRsdJFLbOs7/M1Ni7DNKzuEv2DLBVEsTAn+aAb+xpvwnE1t2Qo0AkqNQWJGrseRJ08gAOVJuCxyrtA8xE+53q81wsoC7nSeQFaV2+XyOsytr38HpPNzid7MSLjDXdSR7CN/et3CO1RsMAc2QCCu5mScwk/FJPrUsYUAgbgfpWlcELjqI0O/l1qPNceoGW2I3pIjVhO1WHuXJ7w5zCqHBCqPcgSSeRnai2G4DdLG+MUCylT3Sr3aMoYSozOfEwzD/VS7geFI0hcq5R6TyiaYcLwG/ZC3HzvYOhAbxKdQSv4uc+2lLNdqd9bDOD8Ac/rn+YZptC+9So4PeOY7Vm5iLVpbSKhtrduvBLrmd7QRRGnjVdTyzdKL4niGGUOxu2wtqe8EiV0k5huIH80oDxdEwGDfGBxdIRApIBLtl7u2CwMEZndjp+M6aVx/FdtL1wkqLakz4gni1+IySZnXfrXJp4aNZ66zgDjr+/tCS/lnE7phOM4O8Ha3fs3AgDNldPDO0wZFc57S8YF4m4qm262yCmcEEyTJIjllpRsYw/ET4+ZAUT1JAAHT5VnH3viZWWGy+FWJYHQnMI01nrR+l8MGnckMT+v9/wBTxtLcQviuLKqC1ZlrzQrPJOp0OWTp7V0Xh/D1weCGc6hZZjvMSd6SPsx7P97f71xIt7f3Hn7Cj/bHHHFYq3gbW3xXSOSg7e9W1HL+UDwOSYTUABuxCnZ1jdt96RAckqD/AE7A++9H0sDoK84bDKiBQNF8I9hWzFXRbtu7aBFZj6AZj+VAqxZ+Jo+MTgHa/jTXMbeZLjZAwVYJjwqEMeWYMfealLibVK7FV2qF7ROeTmW7A39f2qxhv0Fa0XUxsYI+dbLf7V5xgyoORNt9tPcVsw5ifb9a1PtXuwdT/NqzMme8VGUjz26nlVa2zWrgZCA0a7ka7jWt5uVVtnNcHrWa5E1OMQ5Y7SX0UgKoLQM0H39a1Li2usDcbNqILQAvLwryNeOMT3AA5MCfy/WiP2c4K07Ym/fjLh7WYkicqkwzD/NEgc9axLKKzYF5+P2l1QBwMzVe40lsHITJ3ge0edX+zfbFkwr2Lid6jh/A3hjP8ORwZAnMTI3iKWsRdtm4xQEpmOUto2WdM2p1jzr1bxoER+U1DadHXBHzLCwqeI2vwwIiXc7XLTaoW0ZTzR1GmcdefLysYLEd3fs3BpFxG+Tg1o7J41bqPYYmCMykjY9R6GD86EcbxbWw1txDgkRyA6+c1NVh3Gtuo/x3kWLwGHQwx9qzHG8TBtf8oBbTNIKqyuwYkjQ6Ec99OVeOG4W1h0CKokgZiBJY9Ceg1pc4W6J4iHuvyUAlUPKBtPnTDg715iJAtg8ucVrbqNq7UGPn+JgKSx9R+0aMFbJA8OUecCjmCsClfFcfVTlBzN0HL1PKjXCccSAT9KR2M2MxgtYnrtZ2Wt3rRuARcQSY/Eo1KnrpMUr4fALbSLShD5ALr6xNdELZkYbyD+VImIw+QkAyFMedF6fWOE2HnHSD20DORKF7gFy8D3jrcHJCNz53DJA8wpPSg3GOxd3Dr3lrKy/itjOco6gsSWEenpTXw/E6waKXrsiIY+jZQPrr8jV/xjqZAoGJynDux1A+tWsKIcAiNIE84EGDsfaiHHOFdxc0+FySsxI6jT10q5wHEWywW7qjbbEK0xmg7ctRRf4s7ZT8OAciGbmMshBYv21VbkAmPAxiQM42bTnT5wDhFyzZCq2e0RpbuGWUdFc6keTTvvAikjhttbV+5axQzYfaSpZDzXPocoA/Eem9M1rhdtApwmNu2U3yd4t23B2gXQ2UaaBSBvQnHeNmYkAgQV9qfDbl3hxWypRbTi5cQ6eBQZKwSNCcx9K4/asRr7D0H7mT7V2H7UUvrgAVu57bXF7wgRKmQo0/D3mX1rknL+bcq007DZhe5gN2C2Z4duXoP1NS1qT61pdvFRzsVwzv8YiESoJdukDX84ohyEUsZkvqOJ0fhbrw3hpuPo5XMepY7D8hVfsFwxktPi7w++xBza7hfwqOlD+0F/8A4jj1wya2MP4rnRm5L/PPpTsYlEGwIrnrWKrg/U3J/T2EYoM/oJfyxlXoJ96C/aFju64bim62+7HrcItfkxNGg+Zz/NKQPtr4tkw9nDje6/eN/bbGg92YH/TVdEm+5R8zO84Qzj0VKk1K7GKZ/9k="/>
          <p:cNvSpPr>
            <a:spLocks noChangeAspect="1" noChangeArrowheads="1"/>
          </p:cNvSpPr>
          <p:nvPr/>
        </p:nvSpPr>
        <p:spPr bwMode="auto">
          <a:xfrm>
            <a:off x="762000" y="-114300"/>
            <a:ext cx="249555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>
              <a:latin typeface="Book Antiqua" pitchFamily="18" charset="0"/>
            </a:endParaRPr>
          </a:p>
        </p:txBody>
      </p:sp>
      <p:sp>
        <p:nvSpPr>
          <p:cNvPr id="14347" name="AutoShape 14" descr="data:image/jpeg;base64,/9j/4AAQSkZJRgABAQAAAQABAAD/2wCEAAkGBhQSERUUExQWFRUVGBoYGBgXFxUXFRcXHBYeFBgXFxgZHCYeFxkjGhcVHzAgJCcpLCwsGB4xNTAqNSYrLCkBCQoKDgwOGg8PGi4kHyUvLi0sLSwsLCwsKSwsKSwsLCwsLCwsLCwpNCwpLCwsLCwsLCwsLCwsLCwsLCwsLCwsLP/AABEIAMABBgMBIgACEQEDEQH/xAAcAAACAgMBAQAAAAAAAAAAAAAFBgAEAQMHAgj/xABAEAACAQIEAwYDBwIEBgIDAAABAhEAAwQSITEFQVEGEyJhcYEykaEHI0KxwdHwUnIUYoLhFTOSorLxJMJDY3P/xAAbAQACAwEBAQAAAAAAAAAAAAAEBQECAwYAB//EAC8RAAICAQMCBQIGAwEBAAAAAAECAAMRBBIhMVEFEyJBYTKBFDNxkdHwscHhIwb/2gAMAwEAAhEDEQA/AOOVhqzUIrSUmqsg1mKkV6TJWaxUr09M1msVK9PTy9eBW5LRYgDc0w8Mw6WlYqM7RqxA1PRZ+Eb+ZqCQOs9ntF+zgHcSoJG0jaf1rU1uDB3pvw3GGCjMM+cwAeQ6zVpsRhoytaUjSRlHTyiqeYsr/wCmekSFWrnCGh6OY/hli433UpoNDJA6TzHzoNawrW7pUjbnyPnRGltXzVI7z1gJQ5h071tWtTcq2LXbZ9WfiJSOJsSOdeYrKioRV5SVMSvOvVy5KVuvJIrzgeG3bgOVGI6xp8zpQ9p2HdNQRjmZwCeGrVEcFwdVEMeRJjbTkD1q+vZtTrnIEkaqNuR0OxoZNVXjrBbLVDYgIivFwVexvDCmoIZRudiPUdPOqLCtlcOMqeJcHMqWPjq7VAaPV+qDqZeyAeOprNCKPcdTSgVI9WMWmM9Mc1iYqVKlCGESVBUqV6ej12V4tmtwTqKlKHDsebRPmKzWofEAs05LZEoxUrNSgownioBUNSpkyRWIrNSvT0kVIqVmaiTLvB8MXuADz9hG9G8Pw26WIt6gHfltzoZwG/BuLzdYB95NPXZ5MiAbnmfzqCFPWZZbdxBVjs5dMSka7iY9vnV3D9g3bXKYmSdp06Gnzh1sMBR3D4AERQWATxGAXA5nHsd2QuowbIzTJIHl51XsqL/ge1lZNN4ge/Ouz4jBAUk8f4cLd4upMkbae/Ks2YqcgySo9xEK6kadNK9JWHcGSNpMek1m3X0eskqhPacy4wSJ7FZqCsiiJlM27WYgAEz03prfDizh1thQXOhy7nyI5xodD50Mwam3azBfEQSDIkD22/m1VOHpcvOWYlUHh9ug8+ZrmfEtYXbyl6CFU07vUekuYTgN9vGIXXWdYO+m4PTyoslnEW1EgMsxMTHUmNNNOXPypl7P8OtqihF5c9T9aabWFkQAPSud8x88GNTpqyOVnObvDGVM96yzT+K04nXrnIHzIqlxXsv90btmSBuuUg6byDqrDpr5V0u7ZiQQI2I5RSp2j4ncw5yAwkDWBMTp7jb0ovT6x6WzmC3aNT9PE5Xc+IVfFTtHcDX8yiJidAJManSpb2FdbW+/DdxFloxB/GU8FLdNXFElDSsRSrXDD5hujOUmKlSpS+GzFSpUr09MVKzUr09MVKlZrCTPLV5r01YmvT0lSpUr09JUqE0z2+zVoWe8zuzrAZCFCgnmSNY5DfzrRKms+mUe1U6wb2fsSxfXwxAjQk7yfIfnT1ibotqgDBNJJImNBsOZpQwOMBzDPkKskKANVkgrpounPyFdEw2Ht3HhlB2jaNNqHt9IPM0rAdl47y32U44jEKblt5MAiVafNWp2vYo2lzZc2nUKPma51xnglnMgVAHzA+Hw8xMxvT2+G79AvkBv0FLirj6TGgKngiYHEXbU2vCeasjAfI0k/aBiCguZFLNk2CliDG8DlGp9KeMJwlcOmVSx0/ExY/M61W4tks4TEYgjxd1ccN/auq+Ux9aoVYsMyeNvE4jgTNsVYtVS4Qfuh5AVctV9JpbNSGclYMMZuis1KzRRmEvYHGEgoToVMeZ6fnRHCZUUKOe/Sl+3dyupiYNMGDPhmCTmjQSYImRXK+MIEsyPcRno1yPvHPs5IAmmm3iIPl9K5W3EMX8dgQqqWIkSY/DBPxfKmjgfEbmMwOact1sw00BjbWNCfSuXBYcgR+VB6mM2IIgnMDvtSn2w4ebvdkAkgkH0jn5Ve4Dwi4pPekQD4YDBoj8bFjnM0QKt3sgAoujKejEAEeYgmrknrMimeJxjjaFbhB3Ux+30itlj4RWO1HELbYu+qsPC5WP7PB7/AA1jCHw13WmcMi47D/E5jUrtJ/UzxjxKGlJxqfWnDEjwmlLEDxGhPEByDNtEeCJqqVmsUsjGSpUqGonpKlSpUyJ5rNYFZoeSZ4uGtYett0aVVrxlhzN2erOBwL3my21k8+QA6seVUkBJAGpOgHUnanvD8TsYWwlpFDXYBdtYLkSSP6hynbQb1vRWrnLHAEH1NjVgBBkn+5Mzhux9m2gZ7hLiDJ0SegA/MzRLHILFrvkHeZ9Hnz5MNwOUUA4hfuYi0FZviJMjVVAiF00XeZqW+C3rFk3Fu95an71BIKD4c7CfEoIAPTQ0a19StsRcDvAq6bWG+xsntB3FQxs5lVQA+dsvxbEAnqOtNXBuOHMjDUNFLyRmBGo89vOreE/+NcW6B9wXAB3VHIlrZ8o1FB62gld6/eMdJaFYAxrv8SvPjZS1mQZQDyIiWJPmT9K6NwqdyAs7AEn5+fpXOuB4EsxdZykkjK7CD89udPvCsIdCWYDTTMSPrSF+BHyMCsKYk6Ga5D26+1Fb+GfB2bTLqUuXGI1VX1CAcmjcxAp/7a9qbeEw7uzDPBW2s6s5GgjpzJ5CuB4/AlMpmcwk9QYB19Zn51tpKzYC59oLqrNmE7y/wVvBV+3vQ3gh0oku9d1pGzp1nN3D1mWKk1K8k0fmC4lfFnSjfCMS0ElpmGjpAykfT60pYzjC5oAzAc5jXyq9w57k277QEkrlG4RvCHPkXWJ8q5/xOyq9cKckf0xlpg1fB6GdR4nxRf8AA3LhYBiuUHmSwgDStnYpkGFAVpIIgby3OI5UmYm21xChghTmCkkTOkiBrAnTzpl7MYR7VvwlVk7hfEfcsfyrkB8zpwimOL4h13AOnKgnG+1q4AAujO105VjLCmJlpI0A106Vew6kHVmY+cRHlApQ7Uvbxt/ug/hsgkuozBbrbDQ65VDSOWcdIrbT1tZcEAzAdQ61VFicQFi+zWFuJ3kMMxLFgzbzqdTGpk1s4V2f7yFsP3gnKWIIA5mSBy61c+zfC3r+IfDG54FmXUM6QjA5A6MhBZS8GTACkjlT+vYR7BuXbOJKDLqhR3RlW47kHNdLFihRZBGqkwcwCubPFFpJAQBvj/cT16HeRvsO2A8H2DsKpGIuZmfQAZly+YgmT5nTypI7QfZLi7bFrGXEIdspCXB/cjkD5E+ldB4daWzbLEqHbxXLtxpg7xLdBsNgI9KI8H7UYe8ctrEd4w0JEEflS86+xzlzkRr+ASsegT52xOHa27I6lHUwysCGB8wa1zXTftuwR73D3Y0ysjNHQhlB+bRXMooxG3AGCEYOJKxWaxVpExUrNSpnpiKzFSKzWEieXWas4TgJJHeMEHQQW/YVs4fazMZ6VrzlGynblVwAOTK7icqpjLgbWHtLKooj8bQWPudvasYzHrcjnGoJ/Sgy3cwg7US4FhFWHvrnza2rbSFYT/zHjUpoYURm3mNyFtJIVRAzpwMux5lO20M6KreISVt6zl1zKuhUx0O1GcFxJkKCCWdSxVpBiIZfEAHO2hj9KuY7FsxFoqkMDACqogRouUArvoQQRSVxHit7vFFxy3cE5JnQE5j8+fqam6sqRv5E0pYWAhesN8RugPEMoIhQyuAsa5QWEEa8ulEzxu2li5g2UPbKhQf/ANpMm5PkTI/tooLauuokMNuoPlQy9w6zcVVXwvYbUc2WZ16/+6PesIAOogqW7zz7SrwPjt7BsUK515MQ0R/cBA9DTDiO1+IxINrD3LdghGZ31ZgqgkwfhXQbnqNqBccuK5OUywAzrEkE/C4+gPtWjsngGz4iWyA4d9xv4kiJ2YakHyNK7dJV1AjGvVWY64/abh2UFx+9vXCttVA11utGpLtzZjJMdfKqNpVvd7IGUaqDMALoo66LpVvGYgi2BmPi0AmSdN/Sh+CyWwBcJXPmDxqVHw6DXXWaOFCVLiDC17PUYU4lhLANi5YygXbSm5bSCtu6AA66bEmTHvVYDxV5W9dwkAnvsM+oI+EjyP4H59D843OqkC5bOZDz5qf6WHI/nROisUV+Ueo7/wB5lLclt3sf79pe4bh1e4FbYztprGlG7nZuzEMsg76n96XbN3KQw5GflTZ3wK5p5TTE8jnpF1pKnIi9xjsfZuFWX7uPiCx4lGunRvP/AGpbwnEZukKpKMO7y7ykZQBO0DWuhWFnxHf8hSBx7CHB4vOo8DywHLU+JZ9dfelOtpFeLVHHvC9HYbCUY5PtLdniBsuEukkD4Lh19A38n1px4b2zsWUl7qSYgKc35Vz3iFhrzBgyAEA5XcLEgEaHnrVng3CUDeOSwnmpSI6RPvJpK+lD+rOI6r1JQY6x74122t3MK7WW8TeBBlfc8zA0ET6/WkizjTZw62bZGsm6SMxZjqdemw84FF7S20DARB1bT5THqa04hkWRkAPmsbiRoRzBB96mvbVnZ1MzsBt+udT7H8PXD4a0EUDQEwAJYiZAHUn60zriWzr5LJ57sR77Ae9c17Odrlyi1d+708BJIQjbc7DQjpTUeJKozvdAXrm3jWAAd9RpSBtO4c5PUwzcMQD9puDwoxdhcTmFq6jPkU5VzgwzGOcMPrSJwHh6YbH3DbJu2Uju7mmuZQw1GhIzFSRzHtR/tPxlcXiFciUtKVSdTBPiPvA08q84BF5AfIU70+lQ4D5/SD26u1RhYV46Di0+9gqRly8gPLz5zXJuL8JbDuVOqzAbrzAPnGvn8465aaYGmlDOPYDvLRUa5fFEAgwPzp5aqGsBVxiJ6XdbCWOczk9YpqGHX+lfkKn+GX+lfkKV7o1xFWpTV/hl/pX5CpVt0jEVRWalbLVuTrtzPl+9Yypl3CWylvvDs5hfONz6SfpVfEXA8TE+u9dK4dwfCXsLh3bDy5RfizkAToACcu0bDWrPajDWrWCvC3hbdvMuWVW2rDMQsgKJJ1ol6ztyOkFS1d2D1nNuAYI3MTatHVbjqD/ZMv6QgY+1H+O3S+Kd4+IBhy0BKgAcgAFEdIoDgca9liygTlKmeSto0dDEiehNNOoKd4hlQMyH4wjrr7iQ0bysVvpAMHvKagncO0HHFZsYg5Jbn3Yj9qGdsuHZbi3ANHEHyIrPAbxuX7jnyUeg0/SmHGYYXkKNsdJ6eY8wRRYXz62+TxMC/kWr8DBnnsvixcsJOpXwn22+kfOscZ4Tczi7ZiRAca+IbDbny+XSq3Z/g13DhySGnXKJkwIkHkSOVOlnCMqqY8RgkTtziRVLbgtOLeD/AHmeRN1x8o5EAYX7Nr7ML1y8ltmM5crMY6EyvKKdOFdirRtjOS+XwltBoTOw5evSrhvZbee4QiDmZJPoOdeuGd0bnf4O7IMC5aiFYE/FBEq3nXOvr2yQpnQp4fkBmX+JzPtp2euWcYqi2YgEOD4SuuwJ1PWKBYuwiXe7vkqGUmVmLZZpV2n4hodtta7J22xBuYU90FLhiqE8vCWj5CuMDFK82cQSAJa3dgs1s81IGrIen+0MKdQbq8nr/mBXUiltv9E3cOvvhrhw99c9q5oVHikHZ7cbzvA/MUSt4G3g2uDObufQJsgXcG4ebDy/WrHCMLcZbapmtonwMwU32BM6SCLaaban0rd2o7Pf4fK8gI+8bK/T310H9J8hR1aCra7jj2+P5EAL72Kj7/P8QUraVbt9rktJl7vvGUc2hfLzoS99W0U+EfiOkk+VFuEdmrZh70mRK2wYJHJmI+FTyG58tCSbNS7kJVMdiAZs6Qbi/tIvzCJaUejMfnI/Ko2MxGOtFWRGIGYfhI6FfXz0I5607WsBZWMuHwwjb7i0xHnmdWYnzJmhvEsIVuteDwWjN1J/n5VUaW882tkdp78TSPy1we855mZdDr71b4Te+9GvI9OlMPHbP/x2uELLEKCVWddSZidgfnSxwcjvhHQ/lSzUVeS23MZUWeau7E6Z2C4jYtm+LxtLmVMjXQpAOY5vC3xCIkA5jynl6xvH7d3D3z4GdxYt25tr3tsC0iYgwBLJFsZXJBl2ECK0dheHW7z3Q9rvNLahsqutrMxBuupuKcogSwmOcSKMcMwFs2sGy21KtiHtsyQBeRcumZiASx7wAyPpQyqOpmzMR0i//wAatJh0S2i96FuAu1m00tkfuTLBjpcNtv8ATz2rdxbGWrlo91CobjsBAWGZy2w2GTux/pohxDs/lv4pVw4KnBNeRRbKtZuhYVIDsFuT4jO+ZdtaqYjs5YGFwz3LhsoShu3iuZbou2zdIslSzHuggtkFBDMSZ2qytsPMhhvHEFcKylwjEeLSrWDuZXZT+EkE+cxRTG4W1hsTiw2Gstat27d1c3ekoXtLat2UzBWlr5Zy8GFttsZy4ucLYYGzcyC1czQX+Lv0a2HFyQ5DmZkwMpbLFao+cDEydMZOZtsXek+371atoSNfqZodw6685Xg9GXb5bii67e1MVPEXMOYj8VwPdXCPwnVfTp7VTph7VYeQjDlIPvr+lA1w9LbRtcgRlW+UBM11K9XLUVKzzNMiJ9W0RMqglix/CAPQamqqqSQBuSAPU6UXvItq67DxQSLfKAPDmj+c6sg9zMXPsIUvcaupat2u8YBFCqqmIA0Eka+/OgmK4ndc7yOpP71ou3yW11P0qYZ82vt/OlS1meBwJC1beTyYQ4dxBrJzjIzjaQxZPMSuT336UQwXHhcuEX4EyBc10J1+8kmVJ0nlM7TQO42UVpjwH0M/rUpcyfTPPUr9Y24bgaWnaEgCZBJMkdZPWaIviZAAER0rfxVvvnJ3KoSP8xtqW/7pqpZSInen9ZAQYGMxLYpLHcc4nuzcOYeZA+tdK4VwsIvjBY8q55hbWteOK9sMcLjradgFABIRCesiQeRAnnBpJ4vXZbtFZ75jbwx66ixcdsR54/xq1atXBiFAU6JpLM2wVR16UpdjeB33um+CVAUyoYqEB2zMD4mMQBt+dInF7t2/czXbpuMB+Ikx1gRA9uldX+z/ABo/4cy/GWuMvi8P4Mo2OgALUpq0yIjbzkxtdrLGZRXwvaa1w4dC1sk7lvETBJ8z1JpdxvZm2p7zKC0lgZMa76bCnPC2Ldq44tAKuU5gDKjwzA6HNlHvVY2wcyn4STHlrrTLwqzk1sMjqIq16YAZTz0MHcGw2Yg89hVL7TceuWzhwQWLd4fJVVkB9Sz/AENELtw2LRK/EDHz5/KlHtJgiWt32MtcV0iIgIwYknmfvR7AD1a60ny8+0A0o9eIr8Htff2rbiR3ttXETmUuPoRp702NjM9g3A33mfMx56zBH+XbSgHCMQq4hHfQpnGokE5G7ufR8pmrOJsd3KgMpHIkwyxOk/iG8cxqKApDAMQYdbhiARG/h2OFxA3PmPPnWb2FN5wv4V1Y/pS32axmVyh2Oo/an3a2D1/nzpxRqDYnMVXUit+IndueFlrdsqYCmMu2+gPnEH50G4f2Ouq63FKlSDoQVO34SZDRPlTunDy9wteXVQSqNratjYXL2urToLY95Ola+GXLZa9kd3HfO2Z40YgBkQfhRYAjy9qBt8q2wgD9TDajbVWOftA1ns++meANt5NG8Fggq5ByMj8/2q3dSK2Iv3gI2P7/APqg2RUcqPcQoOzqGPeanwg1UgEHkdtdf1pU4twwWXgfCwkeXUfl9KdXXxew/X9qBdoELQBuJPz5emlS5DUA+8hMraR7RUygbUzcBYBPWl50IJEajeiOBJUg5oHT/ehqm2tmE2qGXEYjZymRtRG0ZHrVLD3MyyNQau2RpTNSPaLiD7wdx+1FkmJiNPp86VwCPSnLi1ovZYKJbSB7g0tYjCPbA7xSoOxI0npO1B6n6swij6cSk5mpUbEAGDUobImuG7RPwDxcU9DP00+tbbzliep3P85V44dazPGYLIME7T5nkPOreJwL2tXQqDs2hQ9MriVJ96t7Ylsc5lUgKD5Ams4RIUCsMsiOpE+m9bGuBdyB66VUmWmq74mA6ami3BOFi9dCn/lp47p5C2DqPVvhA8/I1Y4T2VuMM909wja5nBzt/wDzt6M3qYXzo23doot2/u0BnxQXdojPcI+JvIaAaCt6qS/J4EwttCDA6yX8QXuM53YkkdJMx6VgOCSAdQYI5isYdWnW2x1G0ZT5y0fKg/aDi4tXp7h0ciSWKhWjTMpUmaNfV1gbVI/SBJp3Y5IjTh3gcgfOvOIhPvVJzRlA/CZ2J6x+lL9njJAUssFiB4uQNXf8ZmIYnwgT86xNx57zUVYg4YUl2YySdTpA1k9eZmmrsRjVVjZuaLc1V/6HU6T1VgYJ3EDlNDcMoayzADUwPPl+49qIcLwPiT/LE/Iz/wCa/Kkqjzn2d2x/Mak7F3dhmMHEcE4vByRqQTljxwQZYgw2oB9q0pdJecwtZtg8my51/wDyb2mIyCCImTrW9RAr0zBVM7RrTirw8VD0ud3sf+e8WWawv9SjEqcRtlmAZcuUw3PWJEHmIM9fIUC7bWZs4cjYXLw0/wAy2iP/AANWgrSIyhZkAbLrOwr32rIGGVtwMQhI6g2rk/OBReo3CjD9RiYU7TblehnObltiS07HY8o5eVdBTCJew9jvArZsNhyc2snuEBPrNJuMthb1wL8JbSeYOoPyNPGBWLGHA5WLYHsuX9Kw0H5v2m2r/L+8UeL9nWw7LesFiimWTViB1UnUjyprvcQN6wqW7htFgPvACWQhg3LWCAy8pkSYmr1sUvOq2c86BCY/t3Uewge1GX1KgO0cHr8fpBqbmYgnqOn/AGWO0PFoVbVrwtcaEEyRpBuuT8TBduQ0A6nVgYtlLSfCn1Ma+u9AsDiTcdrzbnwoP6UH70a4bbhwxOp5UKq4HE3diWwYy3FkLW9rMBPX9RVZG8PpVwvNtT5/rNDXH/1SEV/ltNd0+L0/c0L4tY1Ddf0ovdXxnzqrxW3Ns+RB/T9alBmgCQxxbFTG2wZOxFZw+BaIbaRWzFDeveDxs/FuPrrQy4m5JxDHDVhY6VdUxVGxfA6e1ZucRUUYhwIKw5hFjIM1pu2gylSSFbQxr57SKrYfiasYncR71uN4DU7KCT7CiRhlOZgQVbiJ/F0UXnCghVOUSZOggk+81K14hizFv6iT8zNSk7deI0B4idYuZWB6H6cx8qYcPiHtscjFddY2PqNj70AwQ8a6TBnly1G/nFEbWIIUlxlg7kgyN9fPei6xlYPZ1hhrg52rBJ3JsWpPyXWruH4kUWZS3/YltD7FQDQVsboY1qvgMO+IuQdEGpjc+U+dVe2qoZwJC12WcZhoYo3iWUkKd7hMsx8p/M1ewiJbELvzJksfUnU0Lv3pZbaCAOXQCiNtaS6nUvccseO0YVULWOIYtXpGtW8T2fW/ayXl2h0n4gQd/TqOYrTwXC3VcMFHKMwmJOnoTymnLGJlBnKWIgmNvL01rndX4g1LgVkZ7w6ujeORE/FfZ+ropuOIkEhZByzqAQdyJq8exOEdTlV5gKAbjEryEf70V4YkWwZzOZAA2EGNevKtaXnRyJ1dpAiIGn5daF1Hi2svck2cjtxn9ptT4fUg2gfvFLiHDO6CWg3hXqok684gdaJWOJIDEERuTzP/AKj5Ua4pw5riliAwGo116T+k0g4vPZJ74FJJhSJkA/EDsR5zXXeA66m8qCPWM/OSfeKPEqLKwcHg4+2PaMXG+0lvDWw7S0sAAu5ME8/IGhV7tCcQIKNbXchiJPSY2HOk3jF1rrqCxCjUay09Qo205mKK4HiBEeHMNB4uUc81dZW+6znpEr17axjrGHC8URdw9zzUaD3MTWO0vGLbWLNsEDOzXIOhCr90nzJvf9NeVuk8x9f3ob2k4dnv5c0d1bt2zpOuXvG/77j1TxDArAz1k6LlycQXimACk+nlH4f29hThZxoW1h+ncWtvO2G/+1Jg4TdH4xl6cvrRXE4ubaL3ihkRFEAsIVAoHqAADruDQOjO1yc+0K1Q3KABGyziAwka0q9slZ3tIp+MGR1ykc/9VVsBxoq3juTr+BCfcjMI+tWO1mNRFRsuc3ASlzMwAGgbaOg0OxB6Uxu1CPUQOsDqpZLBmCXx6WvCpNxhuAYRT67sfT50Y4PjLh1ZNYMQCBt1bf2mg9jhAZVIbKwHQZaP8C4FiyQzW2e3yYGR5ab/AEoHdgeowsqD9IjHhbhyQfiOvpV831W2oJ5/WrHAeAFpN0XE2VQBDGQdYIOggD336727GBnIa65Df0rGuZRmEzOjbjpQWp1FaYyeRCKq2OeOsGYq/wCJTyLfSK94xM1tvSf1otb7LAImZy0AEwpM7DQDX8XXlVl+ziwuV2AI1lS24XYDWJY61mniFH0e0ltPZ9U5njjBNDkbWac+0HZJbNo3GultQICZdSuYCZM70s4jDIozAb6xO3kKoL1PSbCsgczXYxbTGh9aMWMJcYf8vT1A/PWqvAcHLFo2Hy/3pjsXN/KPrUtrCnCyPw4bkxev4N7bSbTgcyBmH/bNUcfx3MpRBAO5O/pHKnm1f1oZx7gQxAlYW4NjtP8AlY/ryqq61jweJ7yFESFvE1KxcsMjFWEMDBB5VK1niIA4OolmMQAN9Rr5czpWm/dN65Gyg7eU/mawbsCB+HU+bfyK2YGxGbqN/Xn8qIsfagQTJEyxYy8yiNNat8Nvi0lxjtH8/Sq4EACtdoF408IOY9NzE+kT7UttG7gwpeDCOAtkLnb4m1jmByHtVx+KC0NTBPlPmNOlDG4muYZlzKNxJXN7jUUZ4QqXb9txaRUWWZA4a4FUfGRvAOXfel9x2glhxN15wBHXB8SGJw2WyXNxiGcupXKI+I9Rp9KI4Ik227wy4ME7ZtJmJ0P7UOw3FLdsZQYe5uSWiOmuoraLeJDqbdtMpCznYqYA5RqN/rXI2LkkdB1Gf5j5FwvMKcGw3d21MGSWPigsusqu0AAfpVi5h811HIMwROsabTp51swtmHOeTKgsJ8IjnPMzzqW+LK5ZNFa20D4jI0IIYDoaXuzsxI+/3mZ6+kTfbRGchXmPiA1APTN+lc5+1fjVr7vDW7Ze8lzMSyMLajKdATAecw20EdafP8ajOVQiTuACDm9N65h2w44gxV0tccFSq5YaJCwYGx9qd/8Az2nD6xWckbRn7/PEX64stXHOeMQHwnhgGrqGJ5AsB85pkw/A7VwgIrBjoADJn3mtXCrIuWxctuGU9Dt5EciKJjCMVIk6qVJHhaCIYSORFfZEVQnpwZw9tjF+eIAxoRJW1dNwjmqju+nhfNLeoEHkTQ7GcRLYm8xnxXXKk6ZkLnL/ANsVdx3BnsqHklQcp01UmSs9QQDr1HmJ0wG0IBHnSHU22E7bPaOaK0xuT3mnimNy2GYc4A9zH5UIwsMoZifQ1b4u6xkG8gx0AnU/OhqXQNxIrBeJswzLn+LQaDXyAovwUpiVuYe8kqq96hPxIc6W2CmNJzg6c08zQEX1I0Zl9h+1FuBcNe8YtsyLp3txj4QJJEjmf6UG5E8iQTSfWJhaPSfb/U1vhruGulGYOvLU5svI7aHl0mus9ne1eD/w62Vdw4A0yMI2/FtprzpGx/Cxll1N025ymcrFN/EFME7fWrnZrBoF73KFLjQTmGXlrsTRmo0e/j7warVbRn7RqwOfGXmJJHcL4JES5IARjO7EHbl6Udu8Mt3kVDce2ci3SQo0HQzymfkaULmJt2kBZ3GvhUMwk9dNfzojwLiLOGW48sNVAJmIIYGdx/vXHatGQ5ZeVjuhww4l6w+cMuu5Wdp03jlzr0FyiJMr869lDOo09wRXnhSMASw1Yk67k7T6RFIyeCYeTKfGsG1+0VttBgaGIYjkx3HtXP7+FcXSj5pT4p67/L9q6WpaWJUjeAInrA1pFxmDyXrg1+InxGTBGYSZOoBFNvD7SMoYNagyCIYwiCzZ1GotG4w8ywyj10it1m2VQBvjY5m9Ty9tB7VoTGWzcCswhVQHX4io8K/9RJ9hWzC3TevMR8K/n0rZs9TLjHSXbNrWraW9a04ferSprWe6eKxG7a4XLeVxs6x7qYP0K/KpW7ttc8KJPizM3+k7fzyqU3oJNYgbjDTlOGE3AfOT+1FMG2nqTQ7CaM385GrmDbT5Vo3WVl668fKtWGnKBy5/z3rziH0PpH1rZhD4T/OVZkSZovNrVUYx0abbOrbShKsZ/CI1M6aVcuWKudjraf4ws4zd2pIH+aYB9tfnWYxgkzTkTpPY/h5t4Wyrg960m4WOZpOqnMZjl9aaON8QSzkMNcuPoqrEk/DvyE0ocLxDXZl4cgkmTCqDCgev71u7LYc3MQ7vc8KLKI0gwWJlegnX3FcZrNJ62uc8cnHf4jKrUq21O0drSZQqssk63NcyyfwifP8AKrHC8PaGcWwNHafI7n86VuNdtO6uqli2t1joWkZRyI01mf1pl4DYtpaDoR95947TILMSzGdgJNI7qXSre2Ru6f8Ae3xL2PwRFn7ROKW0UIXZHGrOquQojRSV110Pt51yvjHEEvLlE3NQc5UoQYjTmfOQKdO33FFxN1cjMLSSpIJHeEkakcwNY96q9hcBbOMW20DvRkDQGjUMywdIdFe3O4z6V3Hg+kFWnVnB3dcRbaSWxErh/Frlh1e2qjLo4EjvVH9fiIzdDA26aV1xLIKq66hgGB8iJH51z3tXwgYHE3bTbKTlP9SHxIfM5SJ85pj7I8cW5grMGTaUW26iOvsB8667QXlSU9op1tIID+8J8TwytZuqedq4fIFFNwH2ZRXNVxBzgA7mPQ9Ker2e+jqr92rrkzRLQTLZQdNQInoT60AfsPdtS6uLvPQZW+RJB+ftWGp1Fdl2MzTTVslUTsYri4wfrPkRJhh1Gn0jlWvL1MCjHFmIRsyzqZBBDITuVI1XUCRsdJFLbOs7/M1Ni7DNKzuEv2DLBVEsTAn+aAb+xpvwnE1t2Qo0AkqNQWJGrseRJ08gAOVJuCxyrtA8xE+53q81wsoC7nSeQFaV2+XyOsytr38HpPNzid7MSLjDXdSR7CN/et3CO1RsMAc2QCCu5mScwk/FJPrUsYUAgbgfpWlcELjqI0O/l1qPNceoGW2I3pIjVhO1WHuXJ7w5zCqHBCqPcgSSeRnai2G4DdLG+MUCylT3Sr3aMoYSozOfEwzD/VS7geFI0hcq5R6TyiaYcLwG/ZC3HzvYOhAbxKdQSv4uc+2lLNdqd9bDOD8Ac/rn+YZptC+9So4PeOY7Vm5iLVpbSKhtrduvBLrmd7QRRGnjVdTyzdKL4niGGUOxu2wtqe8EiV0k5huIH80oDxdEwGDfGBxdIRApIBLtl7u2CwMEZndjp+M6aVx/FdtL1wkqLakz4gni1+IySZnXfrXJp4aNZ66zgDjr+/tCS/lnE7phOM4O8Ha3fs3AgDNldPDO0wZFc57S8YF4m4qm262yCmcEEyTJIjllpRsYw/ET4+ZAUT1JAAHT5VnH3viZWWGy+FWJYHQnMI01nrR+l8MGnckMT+v9/wBTxtLcQviuLKqC1ZlrzQrPJOp0OWTp7V0Xh/D1weCGc6hZZjvMSd6SPsx7P97f71xIt7f3Hn7Cj/bHHHFYq3gbW3xXSOSg7e9W1HL+UDwOSYTUABuxCnZ1jdt96RAckqD/AE7A++9H0sDoK84bDKiBQNF8I9hWzFXRbtu7aBFZj6AZj+VAqxZ+Jo+MTgHa/jTXMbeZLjZAwVYJjwqEMeWYMfealLibVK7FV2qF7ROeTmW7A39f2qxhv0Fa0XUxsYI+dbLf7V5xgyoORNt9tPcVsw5ifb9a1PtXuwdT/NqzMme8VGUjz26nlVa2zWrgZCA0a7ka7jWt5uVVtnNcHrWa5E1OMQ5Y7SX0UgKoLQM0H39a1Li2usDcbNqILQAvLwryNeOMT3AA5MCfy/WiP2c4K07Ym/fjLh7WYkicqkwzD/NEgc9axLKKzYF5+P2l1QBwMzVe40lsHITJ3ge0edX+zfbFkwr2Lid6jh/A3hjP8ORwZAnMTI3iKWsRdtm4xQEpmOUto2WdM2p1jzr1bxoER+U1DadHXBHzLCwqeI2vwwIiXc7XLTaoW0ZTzR1GmcdefLysYLEd3fs3BpFxG+Tg1o7J41bqPYYmCMykjY9R6GD86EcbxbWw1txDgkRyA6+c1NVh3Gtuo/x3kWLwGHQwx9qzHG8TBtf8oBbTNIKqyuwYkjQ6Ec99OVeOG4W1h0CKokgZiBJY9Ceg1pc4W6J4iHuvyUAlUPKBtPnTDg715iJAtg8ucVrbqNq7UGPn+JgKSx9R+0aMFbJA8OUecCjmCsClfFcfVTlBzN0HL1PKjXCccSAT9KR2M2MxgtYnrtZ2Wt3rRuARcQSY/Eo1KnrpMUr4fALbSLShD5ALr6xNdELZkYbyD+VImIw+QkAyFMedF6fWOE2HnHSD20DORKF7gFy8D3jrcHJCNz53DJA8wpPSg3GOxd3Dr3lrKy/itjOco6gsSWEenpTXw/E6waKXrsiIY+jZQPrr8jV/xjqZAoGJynDux1A+tWsKIcAiNIE84EGDsfaiHHOFdxc0+FySsxI6jT10q5wHEWywW7qjbbEK0xmg7ctRRf4s7ZT8OAciGbmMshBYv21VbkAmPAxiQM42bTnT5wDhFyzZCq2e0RpbuGWUdFc6keTTvvAikjhttbV+5axQzYfaSpZDzXPocoA/Eem9M1rhdtApwmNu2U3yd4t23B2gXQ2UaaBSBvQnHeNmYkAgQV9qfDbl3hxWypRbTi5cQ6eBQZKwSNCcx9K4/asRr7D0H7mT7V2H7UUvrgAVu57bXF7wgRKmQo0/D3mX1rknL+bcq007DZhe5gN2C2Z4duXoP1NS1qT61pdvFRzsVwzv8YiESoJdukDX84ohyEUsZkvqOJ0fhbrw3hpuPo5XMepY7D8hVfsFwxktPi7w++xBza7hfwqOlD+0F/8A4jj1wya2MP4rnRm5L/PPpTsYlEGwIrnrWKrg/U3J/T2EYoM/oJfyxlXoJ96C/aFju64bim62+7HrcItfkxNGg+Zz/NKQPtr4tkw9nDje6/eN/bbGg92YH/TVdEm+5R8zO84Qzj0VKk1K7GKZ/9k="/>
          <p:cNvSpPr>
            <a:spLocks noChangeAspect="1" noChangeArrowheads="1"/>
          </p:cNvSpPr>
          <p:nvPr/>
        </p:nvSpPr>
        <p:spPr bwMode="auto">
          <a:xfrm>
            <a:off x="914400" y="38100"/>
            <a:ext cx="249555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>
              <a:latin typeface="Book Antiqua" pitchFamily="18" charset="0"/>
            </a:endParaRPr>
          </a:p>
        </p:txBody>
      </p:sp>
      <p:pic>
        <p:nvPicPr>
          <p:cNvPr id="14348" name="Picture 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92563" y="4667250"/>
            <a:ext cx="2889250" cy="211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9" name="AutoShape 17" descr="data:image/jpeg;base64,/9j/4AAQSkZJRgABAQAAAQABAAD/2wCEAAkGBhQSERUUEhQVFBQVGBwXGBgVFxcXGBcaFxcVFxcUFxUYHCYeFxokGRQXHy8gIycpLCwsFx4xNTAqNSYrLCkBCQoKDgwOGg8PGiwgHyQsLCwsKSwpLCwsLCwsLCwsLCwsLCwsKSwpLCksLCwsLCwsLCksKSwsKSwpKSwsLCwpLP/AABEIAMIBAwMBIgACEQEDEQH/xAAbAAABBQEBAAAAAAAAAAAAAAADAAIEBQYBB//EAEAQAAEDAgMFBgQDBgUEAwAAAAEAAhEDIQQxQQUSUWFxBiKBkaHBEzKx8ELR4RQjUmKCsjNykqLxBxU0wmPD0v/EABsBAAIDAQEBAAAAAAAAAAAAAAIEAQMFAAYH/8QALREAAgIBBAEDAwQCAwEAAAAAAAECEQMEEiExQSJRYQUyMxOBobFx0UKR8CT/2gAMAwEAAhEDEQA/AKfFdo6IpuZTDnbwIvMXtJJMqDsuoaVCrUNt8bjeZ1Pgu0+z3wxv4h4a0aAyTyULaO0PiEADdY2zW8B+aulOX3T49ka2PHjfoxcryyMCpzMQ4U+6bmafg64+hUAIlMneaBxnyuqcbqRdq1eNnoVHDtawM/C1ob5CFR1sQ0SR8ov4adbhW+FxO+wO4iVmdt42XFtMWLZBGToOgH4TGeueVyzqILJCjzuKWyRBxG2pJsfQe6C3aO8YuEAhcojvKvFpMcZJovnqpuLR6hsp+/h2HiyPIR7IW16fxMJUHFh9L+yH2WqTh2jgSPf3VgynLHN6jwP/ACn5KnQrF2jL/wDT/Efu6rOBDvMQfoFr2uWE7Eu3cTUZxaf9p/5W6omyCPQT7PP9vUAyvUDZiZuIguAcR0km6h4VrnVGtbr7CforjthRivP8TAfKW+wUfYWGcMRRMTv3HTefTd9Cqc7SiyyEnHp0WmF2bUq1A0ky7OeGpPJeiYLCswtIU2Z6nVx4n8lAwVFtEF8RHqdJOqhP2iXOJm6VwytbmTCNck7GY7ekfhGZ48kD48meGQ4cB4D6qFWqZNGmnPiUqmIDBfxV+4MPUqbsAm5ueguoFTaAAknM6Z81AxO0yZjM+gUejVuJk8h7nRA530WRh7mx2biqbWb5a+NN4mOXdAG9PNGHaQvdcENGndv14eHrrln47ezl0aCzR46pn7SDYWHH9ELYSiaKvjWvO8JLogHIDSwi3XrmLrtHECzYtqeJOUzpEnw86F+0Q1tsh4qEdokmbk3uTMTmAMkMpEqDZqnY/wCJVAkik02aJkgXL3EEXtPLLitXs6uBLDnE+QErzjZtaCHPJJyDeM8eX6K5obcmu0DvBpAJ5k6cc/RBZLXg1P7eWP3RllfUx9+auaFQVGQ6DIy9Fkq9eahcTk3ejyvHO/pxV3hGbut5mRzvF+SkBpNFPtbCNpuIE8wDBHCxEHwPuqp9OdJWj247eY1xzyn1joVmqlQ34eUrNzpKQrPhnd2BZcY7OY80yOKcKjbDdvx6cFUgUx/7QOaSa/EMB/4XFP7nX8nklSlVqGX7x5uMfVJuFA+Z7fCXH0sral2aqG58jmp1Dso85iPX6LSeSPfZpv6g6qMf/fyUDabBo93k0e5TXnvs3Whpk8T5ytpheyTfxyellFxey6bMbhmNAuHkyZyYYJGmSiOZXwKz1OSfZRftNQNFIH5u74a+ij1qhLjNiLew6LU/Ca7abWWinTMwNSwuNv6x5LMY9hbVeHZhzgeoJV2Oblw/YXp3bK9ogkLjT3h1Tq3zTxTHJ+D4Al2egdjnH4bgcpBH0P0V4zN3gVl+xlTvuHFs+RH5rUOb3weSvy/cyvG/SYfCfutqEaOe4f6gSPUhbqk2Pvn+qwXaR3w8ex/Esd5GD9FvA6/VUrtlhme2tL/Dd/mb9CPdVGz8aKG5Vu9zQ5pYQQ0B1h3wZm5NvPNaTtfSnDz/AAuB85B+qy20NmVKVMOe3da7IyDM3GRsqM8laT8jWnhCSluf+C0f22qvZAp02idA6PU5+Kk4TaRdc6/T9VkqFF8A7p3XZGLGDBhWtKvFgqX3SLnX6aXk0X/crnjxUPEY7etp9VW/G0R2uQsBIIul2iY144rpK5KuS6IVtW0DXNcdUQ5XFFhpDy+c0VjgFHaU/eQsOiQzFEGddDw5hSMFULYI+aZHUQfLJVzXIgxRlCA4mpobVG/BNrAnkM/Yea0uzNrb4F7z9ASPSy8yZiTr96rR7Nxu7u3ufXO/qpsqcaNpjXb1OqBYi4+sepCyTjxEnTePsruniCWvnVkZi0Dlr+SpASkNVJWmJ5+GO3zy++CH8S9hJ10RCy/GFx8k/fqk3kKSOKdT+KOUfokjBoSQ72QNbhON54/RHGHMZgIhIJSLydAPFNWi7gFiHspNc97jusEutoL2C8ww+HqNxNCqBvipVa5kEOLpeO67+e8Ec+C9I2mwGk9rz3HNIPjYeMwsZTwlN1E0C1wLIcXFwMkkkFo3RujdkazKe0lSTv8AwSk5dBuy+K+JtCtV0LahHQva1o/0qH2uo7uKcf4wH+Yg+oKh4baH7M54oEHeABc5odYEOMSIFxnGSvu2OH3qGHqxcANd/U0Ob6h3mrOIZVz3wWTxSx/d5MnUpSCeCAUas4xA8fyQGGydxytlM0jT9kasVmcxHotxUGS887P1t1zDwcPqvRqmR5XT2Tmn8C+Pyvkw3/UCl3qbv8zfIgj+5a7AVd+lTdxa0+gVB28ozQDuDgfMEewU7sriN7CU/wCUbvkT7JddlpM2/Q3sNVH8pPlf2WX2NgnY2vv1b06bWyJgQGw1g6xJ8eK2tRgc1wOoI8xCzeKP7Hg2Ugf3lSS8jnn7N8DxSuqfSXbLcUXJ7V2B2tUYXaADICAAOAAVGXQbIz2kxMSfu6AWRbihY28e3oLQRjUQGHgnQgZMeQrbo7XoARmBdRYOTgmwnQhaDQimkpxKaSh4C5ECkE0pSgfZI4FW2DxPyu1BI+hB9Y8FSkqThXXCFugJo3myq80362z1yiFGNMeP0Q9nv3aLiZu4C3MFcY7OAUhnd0mZud+oMW6Ibx5ppqymi+f3zSza8FB0t6eEpJhaP4j6rqiyCQ2nrl4rod5IHxOF0RrzH6KdzYVkTb2CdUoOYz5rOAmCYMkeSzWBwlSpTePhOLgC2WhsyRDQ4uIMcRfLmti59r580N1c8AecpjHmljVIZx6hQjtcb5tHm9LYVaqYYwkjObepy4LWs2uTu0sfh/hNJAa6Joki7QTJjzI6K7YSOF+EC/HmmYiiKjCxwDmuEEHUcFZ+vu4kv9k6nUrNK0qPM9rUPhV6lL+F5A6Zj0IUSo2M1ZbWwpZiSxxJLGhsn8QEhjp1O5ug82lR8dIbG7bMm2nALUxz6ZQlYTY7rnqvUaTt5gPEA+YXm2y6MDrdegbIfNFnSPKy1/8AhEWj97K/tRQ3sJU5NnyIP5qt7CVpw7m/wvPqAfzWjx9HepvbxaR5grH9gasOrMPJ31B+qofaLvBtablle1Xeq0+EQfAulamlks72pZDmHgX+rQfcqjOumM6V1kM9XriTJPgnubN+KhESDxVnSp7reioVsfy0lSIlIZorUnldphS0UwQZjUVdortUSq5X4LOhDmulwCjAkH9SouJx5Bgj1Byz0VbUgt0fJY/FHFLdVRTrT9wrHDP4qtyZdGgjwuFGcFwgKN9E7QEKThW3A4lNFNWew8KHVAXCQ28eIzQTlxZRlaSL3DmGRqSDlI6FO3vFKrV4RnI6XQxX09AsvJkbZkSlbsJ8IHQwL/YSjK8zpkfGyFVvy8fHJPFQgZZcpQ9gg/ifynyldXCXaC3QpLqZBz4rvDknNac5nql8E/idHRdFHnbr98USSJOh/H1XHuHBPA5iOaRPPwyXbmiLGkSLzPIe+qTRBgx7oZrXO7n/ADSY8tV0PzuBP2TyXb77Isqtu7LZVr0S47pcHMkAX3Ye0c7b48lnNo4SA7lYc9IW2NBroLgHbpkGMuhz8lRbXpQ2pyc1w83fotfRXkTi31T/AJDjk2tIqcHhyAAcwIPhZa7YL/3UcHH1g+6pcVSg9Z9j7q07Pu+cdD9QvRP8aF4v1lk/MrCdnR8LaD2cd9vkZH0W8qC6wmO/dbVYdHOb/vEH1KWmMm3o6qn7T0C4NI0P1t7K3pZ9Qm4ukHCDk4EfQg+irzuoN+xZhltmmYHE4UZtsVNc3uic0+vgSw8Uyp8olL7k+jTmmiIU9jkwrrULYKRMpOsiEqM16IHKLDSGudH3ZQq+GBvEdCprkmtQkyXBXU8PGpzlTaK7uIjWLtqZEQNXEEGG3JvfRAq1nA950eafUZ3gUsRSNSLgxxHql3GK7DlKfgk4OpOv6+K02w291x42Hhr6rM4DC7tsyfqVsqNAMYG+HMlJZm4qkJ6qfpryG+IL6zrp0smsLidAOt7iyISCIAOnppKY2mS65jhlGaV5M07RwTRoM88/qnOa3IOjquufeLdM7+/6KJUcyd5wvwE69FLmujmw3wXaPC4hf90AsGP849kl1om0SW1rWE8FypWNoInhohfB4E8/vgk+G5b19fvJTfB1nX1DbLhbVcDB/wAlPDTofvhKI2jJBkdPyXRIqyNWdlAPh+a41ozgcbgTZTCwN1g8BfNC+HxvHl4rmkiGgLn3uRxyVftKkDvD+Joy4yL+it3RoM9RbzOihbQpGR0Wn9Kl/wDRtflMrnaVor61Hug8I+keykbFMVCOLT6QV2oz934H0M+6Ds8xUZ1jzBC9K+mgV9yZeVG3CwXboFmIpVOQ/wBrlva5t4rG/wDUWjNOm/g4t8wD7JWfQ0jUsqS4Hj7hHqNy6/mPdVuya+/Qou4safIAFWdYd0+fldDkW6DXwcuDMbT+eOar8SVO2qf3p6n6quxLkkukavgizdOaELeuiscobDSHgKQ1qjypLCqmy2KGvahuqx1T3KPidCoVvlhSroKyoZRwolHFtJjXmFMIVynEpcJJkdzFwBG3bJm6ltythpOrLTY1Gag5X45fqr9wnKVVbGoEN3v4ra5Dpz05KwfXDc8tJvE2WXqMlyMfUzufHgkB5GY6ifqnEEzANutrc+Sj08QTk2xtlrxsYmyTazs7mL2yvl6qiMhex9VptczYyLDVdBPhxifRC/aNYPQ5z04J7cQJgzB1gjLr93UOTOHGvFr/AH4rqezEPju7saXSU7ydwPDuB1gdYgooqADTrn6BMp1LRCa48wjb+CQjq8zcTrp+i614i2Y8fJNaeXouObFr3vZcm/BwiBwIukwjnB+5CMKfP3Q3AcJ8fDJTtO2nc+nl6IOJpWnXqSjG1zbTLyjiuOdNgLa9bp/QPbqYP5/sCcbiyGynI8T6t/RV7XQ4HgQfIq7bhTe2oKiv2Wb+K9ZP7mitRbSZYVhYrNdtqW9hHGPlLT7e60lN0tB4gfRVm3qG9hqo/kJ8r+yWYyih7O7cp08JRFQxd7Zgkd103jKzgtXhMWyo2WPa/wDykH0CwnZjDU34eqyuBFJ+9Mkbu80SZB/lXDsmk+lVrYao9vwvwuiSP4g4QQMz4IYcol8Mn7Rqd49VExDbSn4+rvGf4gHf6mh3ug0q0iCs6fDNeFNEQI9JCc26e0oGw0FY6fopMQFGpImIZvdOCB/Aa4Hgg6prmqCcIBkSOSZUc9uXeHqrUml7kqKbJBAUhmKItCrqeOaTex52VjSaDdKz7tlrTSDU3Tmj4XDF7w0eJ4DUoDQtBsbAwyYEuk3MEDSOMzPklcs6XApqMv6cPklCmAABG6OXDRMpAOzERa8jgQJjkpJpACQYdw4DXkSmvEjUxmZkEi4krN3e5gsICB3RbrbPXjKbUxDZkQ0TFhwtkgMptHO89DFxw0ySL8xukAix4GdRxsucueDgj6oP4o5xnGmqc1p3bO9J42BsNdUP48iYtOYGfK6dRa4mAANBMeZPDqoi+TlZ1mIAEE3HNJHa0AXieg9wkioKmRnPMXn3R6dMuIAaSeEfYHVNwtJz3QwEzmTkOJ5LSYPBhg4nU8fyHJNxx7uX0OYNO8r+CLhNifxGJ0bf/cdegU1mwqRsd8+LR6hs+qK5xAUb9me+9SQ3RhIHi/Q5ZZDmmElHhI0o6THRObsKg64a555PcR/q3gPIo+H2Phph1IMdwLyZ6Hev0zus1tDajrtae7rFp/RVn7WfEfcJnHOF01/B0tDxaNxjtkYam0uNGYzjetPEzZNpU8OaZLKTQbxYSCBIgrP4ftE/dgnfYRG6+8jgTnIyVhs3Ft/Ce46182nQH1vqJ1C2VpVBKSX7ozoqPT7Iz8UCSAEKtUEz4prqgDiTxj2VXjcdYfeq0HHngp3UuQtDKOBI8nH2UfE3BafxAj745qrxvaIYdoLmF7XPcDBAIs0ixF8z5Kj7Rdoqdem3cLg5rw4Bwg5GbiR6pWSp0V2VOzMIa1SrRad2dxxk2G4SHW1+ZWON2VT3gzC1mh5buPYX7u//AFHuknVpPRQcNU+HtCtH4mVC3+phe32VjsDsoyvh98vcHmd2I3RBgbwiTKrhwqCm7djdp4J1L4TX/N8Nsxe4kROtgAoDuKmYrFOqU2Cp/iUi6k6czEFpPqPBRt1I5lUmaOB3BDN+U4FR6rSEqVZL2ME+mjqLSepDCpOs6QhvYEUhDcxDJSXKZdGSBnCTwXKWF3XSNfLyUhr0bC4YvdDR+nNLTyOvUFKSXPRIwOCNR0X3Rdx4BXjXtbGYcJtvXgxEHKbfkEbC4HcAaIIvvQRLjlJ5cpQ/+3gmd+4EBxv5ngBPkszJLc/gwNTleWV+DjTvy29pN7mRex0TvggElz5JEHUgnMmLp78OBPeEEGb58ozF8oQhWY098y5wm3DXmbqpLkXHGm2IPpEnyjzCe+q0CBbiTe3Pgu0qjSO6zu8QOFr87Z5p7t0W3ZIGceB+qLZzwTQGnfOxPkRkkaRsAd2QRJvzsNMgiNpmTAsMs72kidCmNpnUgAakTA6KWkiKGjD8d4njKSK+lJJLo5ATHikquSKNNhcOGCBcnM8T7BFfjGMEuOWgz/RUGK2m7imYOgKgA3t15v3siTz04LSU+aR7GOmjGPPCLc9qQD8ltLqFj+0ZqWA3W8BrzPFV2Owb6Tt14LT6EcQdQopUPJNcMujgxfdFBqteVFe9dcUJ5QqZa4B6FbMeI9x5X8EVu0jSO8PEaEag/fA6KvFSCDwXcULEcMuhuF6r6Xn/AFMbg/H9Hm/qGHZPevI1223PfByB9806tUkeJCoHVIqeRV3Pdd4Fa06VNGRy2yVhcQxjKhqQWBocZAOUjI56BZR+PwlapDqHwWm28x0RwLmgQPBWm1ATh6oH8IPg17CfQFTKWzaVTBU27rYLBBAEhxFzPHe/JI5PuYa6MxtHDijtGhfeafhiTqPk05KzobRfs976bmF9MkuYZj1jpIWb2nWO5Qec2FzP9JDh/ctXsvGAVcT8bvMafiBrocADJsDb8TfMKhdsNldh6DqlGrXcI36o6Gd/ejlLgEBW2H2+6vRqUnsDe7vUy0Q2GuBLYysJuOBVZCT1K9RoaR+miPVCAKalVGpoYlGhyhtIkZqYwoLWo7Kaqc6C2WFCW6isoGJUyjsWo5geAN0kgEkDKAc9JKB5nVhNxgrlwVwatNsjZ/w2ySATneCM+793zQ8LscUyCSHOPI25gEdc1JZQJgu7u9mLjLLznoUhmyuTpGPqdRv9MeiS1zeLpOki/wCqG0zdpH0A0kjhbzQ24BsxJJMROnj+UKSKQNwZOviY8fyCooSoaaYI3siOHD6Gx9QmNa0ZNG9FrSYHGNNV1jI1BAMHPXMchC7WpujuuvpPMGYOmSF+yRA5riG5yBHXofH0QTWBiRnrmAPv6J1LDGLvmBqDfgJmTE8k9jCDHEmZEak2GUKbOB/HByANxOlr+fVdFfezFgb9fy/JFLojdvEj1yKG97bkZgZOtOQPiFFogX7cNGW8B6JIRY91xYHKTf6JI90grOVhKKLJrc+l11z1ce9H18S50bxJiwk6cFGcE9xQypIquhrkJyIUxygIA5OJlo6FvlcehXHpjHd13KHeRg+hWr9Ly7M6XvwZv1DHuxN+xnsVVAqxNwPcwrvDP3o5sI8lndutivOtvLP3V1s6r3WHqF6qTuJ5VL1FjggC4B1w7uno4EEeqp8bsvF4cGnRLn0XGWloDon1aeYsVY4d0OB4EHyKiY3sxVw7XPpYiGNvBJZ4WlpS2TlhUVPaHYho4KmXfN8QlwzjeEAeTQn4nBmqKDqbhvVaTA5u9B7o3d4g5juf7ULFbUq18PVZUO9uNa8GLiHAXI5E+SWx8TujCPJgNL2E8IcTfhaol/IXg0W2tjlrsKKTHFrAabnATAMCXcJLnHxKpWo57Q1vjOxLS74DXtYWz3d0zA3eJAJnQkJ+0MAWkvZ3mTPT9Oao1EG6aGdNOm0QnsTmUlxtUI9IhZ8uEaUeTgoo9KnC6HBEw1B1UxTFtXH5R04nol6cui5yUUKmC9wa25P2SeS9R2VsKk/DspkgVKYsYyJzkT3s8vVZXYezG0jIuc3OOZjIchOiscHtItMyuybcSSatPsBYHqYyXsLHYKpRdFVk37sd5pzAcJGURbRRqjd6N55aTytb5Zvl42W4wWOp4hm6/ddlYj1Wb2/sJ9D95TG9T1tJbfUai/zRpcapfJp+N0OV7GJmwuDpopqz4sAJBjTjnI6oZab7pg3y1i4v5jxlEqUpPWJOhByEi2njZcdiNwFo3W/wy2/ST1+5SUk/Iqxnwn55TGt7Z/X1RBTi855XAyzjyUdmMcYBabyBwIiQYi2fgi0+9nIcSABAuMiDHgZ5FAmqtkJjzUbBg7p5yPDx90xry4C4A4b3uTl6obqZIBMg8Oh/NdDAB3Y8foVzZ1hBXAmcj43ym3RCLmH5u9q2HRHWM+hTa4m7YDrxe1oM2+7pjaZkSC6bgi3WQuTZFidiWcfQpIbsAZsRHMNnxsUke1e5HIYa+Xuml6cWENm4m+XHL0hCIlWn0Noe3ik5IJFSQkDKGU9yE4qCaGvQqWZHEEehPsnuKbQ+cffFM6V1li/lFGojeOS+GUXaSn8r+g80bZzu4OR9l3btOaPS/kULZb+5Hiva+Dx0l6i5NifvNUvaPHPfX3arnfDaRAaNC0HeANi6+Z9FdNbMHiAplDaQNVmHdTa5pZMm+W9I3SIPypWUkFKDKqjjcM/DvoUpaSx0AiC526TJOptxWd2QWOwb21CRu1QWkCd0vaRccDufRXQr4duKLHUfhubU3Q5ht80AlpsBB04qu7H4ZrquIoVBLc4Mi7HkTb/MqnwwC8w2Eo1MEcPRq03PdBO8d2XbwJ7puLCMlNpYd1MBrvmDWg9d0TdZx+CwT3bratSmZiXN3qc9TBA55LUYXZ5pMaxzg4tbG8JuJMZ8oXTXAeN8kTEbDpvvBaeLfcZKGezDvw1fNv5FX+6mb44hZ8rvofg/ZlfgezjG3qn4jvHdHhr4q7psiwsOAQGvHFHpmeQ56qY43LslyO1K+6087KO2qgYqtLuQy/Ndw9NzzDGlx5CY5ngOZWVqZ/q5Nselwjc0uP8ARx3Lt8ss8Bi3NcN2ZJtGpW2w21AAGkg8deqx+EpCk2Td51H4f5RxJ4+A59p1yTwH65c7iT0A4rY0eicIXk7fgyNbqI5pVHpeS0252bdarTG8z5tzVnEji2T4fTL4ikHA7wJvFhcxex4zwW+2Xte0cAqvtDsL4v77D/M27qel/mc0DlmPK+eZrtJtl6XT9v8ARkZMLa3IyzqnckjhJLpI0jTiLJlRzgCWgzqPwxGcgzHr5LgDySXAANJHGQSTr5otKtYw6855+PoLLEkmhVgG1i8QRmIPERp53lcdNgYiI68v1R6rTvCIANzfppxhBdiAJAZll+fqobrghsa0BpInOII9DwOXoo9b4jSCym4sjyIu7dHCMuufCccRDe8LcR0v0TaWMDB+PdORdIiScrxGQtnCPHJdtEKiLU2hVBMEAaBzbxpKSsH7UbNr8yJ9ZXFFxJte5KqOUR9ITa3T8l0VZXSU6z6GlQPdTSiEoTkIQKoVHeUaoVEquQBUIvTsL848T5AqNvqVhbBzuAjxP2U5o4bs0V8i+qe3DJ/BCx7JpEciqnYr7K6xg7ngs9supDiOZXsW+DyLXJp2VO6OSHXq/Cr0Kx+WXMceHXweT4IWFdIU+q2k6i9lZwY1xbDj+F0Og+mqWcbLnPjkD24DfgtdbfDxB1iCSJ4ZFZhlQ08fXi2/TqEf1U98eqtcL2WqPeAatN9IasfvSODW/hn7lRtusDNqUjk1+4D0I3D6IXwUOK8Fh2e7NUq2F3nTvumHSe7BIFsjleVK2Djz8P4dT5qLjTMnQHu3PDvDwCD2fw+Kw9RtNzZolxEiHASDeRdtwM03FOfh6uKqmm4sLmlugdvEiQ6OLkZXHvkvXtDhm5vp6myYzZ3B3ohYF4fTa9tt4A905SJIkcMlJ+Fz8wD7T6oa+BlfDC0sHGZlShhA6ATDdYFyFDbTPEeR/wD0rDA7N35JdAH8oP8AdKiUYNVJBx3Rdpjm4PDMzBef/kf/AOrN2fVOrbRgbrQGt0a0bo/0gS4848UCtSaDDS4jrE+DYQ2sAyEKMWOEPsjQeRzn98mxbxOf6+h7vhJ56IrE0LoTPJXSDnEFrSRoCjbI2+4O3Zvuy3qCR7tVbjakMPOypcVXLAHtMESJ/wAwgE/1BpXnfqr3ZoxXdDOGNRbZqu0Oz95nx6QDmk99pyBmN4Rk0nPgeRtm6bRvHfeyQO8GTBsAZnO2tpi0K77NbbPdY+CBvi95AcWNB5QT5KdtHsoHh78MJi7qZzuM2O1EfhPgVmuDyNpd+fkQ1Gnr1R6M1iMxOYtMiOvjOqBUqhoN5cNTEEXsI4cdUKviwJaQd5tuhmBfjyXcNg7AgmW30LZyII6kJR42uDPaC1Kb4BmMz3TPg4ADyzCFXqTeC5otcER/NHW1+XNScMA21RwDhk0Ai08dfonO3bXFyZ48Y8swoUatE7SJ8IOuYHLdfbTRwSR5m4dbmL+KSt3s6jrCpDCkkrUfREJyG9JJQyUR6ih1kkkHkIjBWI/wf6vYJJLU+mfn/ZiH1D8P7oi7RyKy+A/xD/mKSS9RLo8u+zQ7PyTNtf8Ajv8A8zPqVxJVIKXRmfiFt2kg8QYPmFN2xVLnYNxJLi0XJk2qmLpJIchWiZh8U9uNeGvc0fEfYEgfOdAtd2p/8Kp0b/cEklL7A8lT2P8A/H/rd/6q/C4kpXRfHoe1WgP7gdUkkLLokMpJJI4ksQTgupKwArtsn92fH+0qjoOnDGb9w53/AAlJJed+o/kf+Y/0M4+v+yZs8993X/7Kq9A7IPJqvkn5W/2j80kkhh/OyMv4im7UYdv7eRutghpIgXJAknieaq2tG6fD+0pJKrU/mZjS7K3aR77f6fUiUR4756/kkkqpABtwHMDM/VcSSVT7OP/Z"/>
          <p:cNvSpPr>
            <a:spLocks noChangeAspect="1" noChangeArrowheads="1"/>
          </p:cNvSpPr>
          <p:nvPr/>
        </p:nvSpPr>
        <p:spPr bwMode="auto">
          <a:xfrm>
            <a:off x="0" y="-884238"/>
            <a:ext cx="2466975" cy="1847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>
              <a:latin typeface="Book Antiqua" pitchFamily="18" charset="0"/>
            </a:endParaRPr>
          </a:p>
        </p:txBody>
      </p:sp>
      <p:sp>
        <p:nvSpPr>
          <p:cNvPr id="14350" name="AutoShape 19" descr="data:image/jpeg;base64,/9j/4AAQSkZJRgABAQAAAQABAAD/2wCEAAkGBhQSERUUEhQVFBQVGBwXGBgVFxcXGBcaFxcVFxcUFxUYHCYeFxokGRQXHy8gIycpLCwsFx4xNTAqNSYrLCkBCQoKDgwOGg8PGiwgHyQsLCwsKSwpLCwsLCwsLCwsLCwsLCwsKSwpLCksLCwsLCwsLCksKSwsKSwpKSwsLCwpLP/AABEIAMIBAwMBIgACEQEDEQH/xAAbAAABBQEBAAAAAAAAAAAAAAADAAIEBQYBB//EAEAQAAEDAgMFBgQDBgUEAwAAAAEAAhEDIQQxQQUSUWFxBiKBkaHBEzKx8ELR4RQjUmKCsjNykqLxBxU0wmPD0v/EABsBAAIDAQEBAAAAAAAAAAAAAAIEAQMFAAYH/8QALREAAgIBBAEDAwQCAwEAAAAAAAECEQMEEiExQSJRYQUyMxOBobFx0UKR8CT/2gAMAwEAAhEDEQA/AKfFdo6IpuZTDnbwIvMXtJJMqDsuoaVCrUNt8bjeZ1Pgu0+z3wxv4h4a0aAyTyULaO0PiEADdY2zW8B+aulOX3T49ka2PHjfoxcryyMCpzMQ4U+6bmafg64+hUAIlMneaBxnyuqcbqRdq1eNnoVHDtawM/C1ob5CFR1sQ0SR8ov4adbhW+FxO+wO4iVmdt42XFtMWLZBGToOgH4TGeueVyzqILJCjzuKWyRBxG2pJsfQe6C3aO8YuEAhcojvKvFpMcZJovnqpuLR6hsp+/h2HiyPIR7IW16fxMJUHFh9L+yH2WqTh2jgSPf3VgynLHN6jwP/ACn5KnQrF2jL/wDT/Efu6rOBDvMQfoFr2uWE7Eu3cTUZxaf9p/5W6omyCPQT7PP9vUAyvUDZiZuIguAcR0km6h4VrnVGtbr7CforjthRivP8TAfKW+wUfYWGcMRRMTv3HTefTd9Cqc7SiyyEnHp0WmF2bUq1A0ky7OeGpPJeiYLCswtIU2Z6nVx4n8lAwVFtEF8RHqdJOqhP2iXOJm6VwytbmTCNck7GY7ekfhGZ48kD48meGQ4cB4D6qFWqZNGmnPiUqmIDBfxV+4MPUqbsAm5ueguoFTaAAknM6Z81AxO0yZjM+gUejVuJk8h7nRA530WRh7mx2biqbWb5a+NN4mOXdAG9PNGHaQvdcENGndv14eHrrln47ezl0aCzR46pn7SDYWHH9ELYSiaKvjWvO8JLogHIDSwi3XrmLrtHECzYtqeJOUzpEnw86F+0Q1tsh4qEdokmbk3uTMTmAMkMpEqDZqnY/wCJVAkik02aJkgXL3EEXtPLLitXs6uBLDnE+QErzjZtaCHPJJyDeM8eX6K5obcmu0DvBpAJ5k6cc/RBZLXg1P7eWP3RllfUx9+auaFQVGQ6DIy9Fkq9eahcTk3ejyvHO/pxV3hGbut5mRzvF+SkBpNFPtbCNpuIE8wDBHCxEHwPuqp9OdJWj247eY1xzyn1joVmqlQ34eUrNzpKQrPhnd2BZcY7OY80yOKcKjbDdvx6cFUgUx/7QOaSa/EMB/4XFP7nX8nklSlVqGX7x5uMfVJuFA+Z7fCXH0sral2aqG58jmp1Dso85iPX6LSeSPfZpv6g6qMf/fyUDabBo93k0e5TXnvs3Whpk8T5ytpheyTfxyellFxey6bMbhmNAuHkyZyYYJGmSiOZXwKz1OSfZRftNQNFIH5u74a+ij1qhLjNiLew6LU/Ca7abWWinTMwNSwuNv6x5LMY9hbVeHZhzgeoJV2Oblw/YXp3bK9ogkLjT3h1Tq3zTxTHJ+D4Al2egdjnH4bgcpBH0P0V4zN3gVl+xlTvuHFs+RH5rUOb3weSvy/cyvG/SYfCfutqEaOe4f6gSPUhbqk2Pvn+qwXaR3w8ex/Esd5GD9FvA6/VUrtlhme2tL/Dd/mb9CPdVGz8aKG5Vu9zQ5pYQQ0B1h3wZm5NvPNaTtfSnDz/AAuB85B+qy20NmVKVMOe3da7IyDM3GRsqM8laT8jWnhCSluf+C0f22qvZAp02idA6PU5+Kk4TaRdc6/T9VkqFF8A7p3XZGLGDBhWtKvFgqX3SLnX6aXk0X/crnjxUPEY7etp9VW/G0R2uQsBIIul2iY144rpK5KuS6IVtW0DXNcdUQ5XFFhpDy+c0VjgFHaU/eQsOiQzFEGddDw5hSMFULYI+aZHUQfLJVzXIgxRlCA4mpobVG/BNrAnkM/Yea0uzNrb4F7z9ASPSy8yZiTr96rR7Nxu7u3ufXO/qpsqcaNpjXb1OqBYi4+sepCyTjxEnTePsruniCWvnVkZi0Dlr+SpASkNVJWmJ5+GO3zy++CH8S9hJ10RCy/GFx8k/fqk3kKSOKdT+KOUfokjBoSQ72QNbhON54/RHGHMZgIhIJSLydAPFNWi7gFiHspNc97jusEutoL2C8ww+HqNxNCqBvipVa5kEOLpeO67+e8Ec+C9I2mwGk9rz3HNIPjYeMwsZTwlN1E0C1wLIcXFwMkkkFo3RujdkazKe0lSTv8AwSk5dBuy+K+JtCtV0LahHQva1o/0qH2uo7uKcf4wH+Yg+oKh4baH7M54oEHeABc5odYEOMSIFxnGSvu2OH3qGHqxcANd/U0Ob6h3mrOIZVz3wWTxSx/d5MnUpSCeCAUas4xA8fyQGGydxytlM0jT9kasVmcxHotxUGS887P1t1zDwcPqvRqmR5XT2Tmn8C+Pyvkw3/UCl3qbv8zfIgj+5a7AVd+lTdxa0+gVB28ozQDuDgfMEewU7sriN7CU/wCUbvkT7JddlpM2/Q3sNVH8pPlf2WX2NgnY2vv1b06bWyJgQGw1g6xJ8eK2tRgc1wOoI8xCzeKP7Hg2Ugf3lSS8jnn7N8DxSuqfSXbLcUXJ7V2B2tUYXaADICAAOAAVGXQbIz2kxMSfu6AWRbihY28e3oLQRjUQGHgnQgZMeQrbo7XoARmBdRYOTgmwnQhaDQimkpxKaSh4C5ECkE0pSgfZI4FW2DxPyu1BI+hB9Y8FSkqThXXCFugJo3myq80362z1yiFGNMeP0Q9nv3aLiZu4C3MFcY7OAUhnd0mZud+oMW6Ibx5ppqymi+f3zSza8FB0t6eEpJhaP4j6rqiyCQ2nrl4rod5IHxOF0RrzH6KdzYVkTb2CdUoOYz5rOAmCYMkeSzWBwlSpTePhOLgC2WhsyRDQ4uIMcRfLmti59r580N1c8AecpjHmljVIZx6hQjtcb5tHm9LYVaqYYwkjObepy4LWs2uTu0sfh/hNJAa6Joki7QTJjzI6K7YSOF+EC/HmmYiiKjCxwDmuEEHUcFZ+vu4kv9k6nUrNK0qPM9rUPhV6lL+F5A6Zj0IUSo2M1ZbWwpZiSxxJLGhsn8QEhjp1O5ug82lR8dIbG7bMm2nALUxz6ZQlYTY7rnqvUaTt5gPEA+YXm2y6MDrdegbIfNFnSPKy1/8AhEWj97K/tRQ3sJU5NnyIP5qt7CVpw7m/wvPqAfzWjx9HepvbxaR5grH9gasOrMPJ31B+qofaLvBtablle1Xeq0+EQfAulamlks72pZDmHgX+rQfcqjOumM6V1kM9XriTJPgnubN+KhESDxVnSp7reioVsfy0lSIlIZorUnldphS0UwQZjUVdortUSq5X4LOhDmulwCjAkH9SouJx5Bgj1Byz0VbUgt0fJY/FHFLdVRTrT9wrHDP4qtyZdGgjwuFGcFwgKN9E7QEKThW3A4lNFNWew8KHVAXCQ28eIzQTlxZRlaSL3DmGRqSDlI6FO3vFKrV4RnI6XQxX09AsvJkbZkSlbsJ8IHQwL/YSjK8zpkfGyFVvy8fHJPFQgZZcpQ9gg/ifynyldXCXaC3QpLqZBz4rvDknNac5nql8E/idHRdFHnbr98USSJOh/H1XHuHBPA5iOaRPPwyXbmiLGkSLzPIe+qTRBgx7oZrXO7n/ADSY8tV0PzuBP2TyXb77Isqtu7LZVr0S47pcHMkAX3Ye0c7b48lnNo4SA7lYc9IW2NBroLgHbpkGMuhz8lRbXpQ2pyc1w83fotfRXkTi31T/AJDjk2tIqcHhyAAcwIPhZa7YL/3UcHH1g+6pcVSg9Z9j7q07Pu+cdD9QvRP8aF4v1lk/MrCdnR8LaD2cd9vkZH0W8qC6wmO/dbVYdHOb/vEH1KWmMm3o6qn7T0C4NI0P1t7K3pZ9Qm4ukHCDk4EfQg+irzuoN+xZhltmmYHE4UZtsVNc3uic0+vgSw8Uyp8olL7k+jTmmiIU9jkwrrULYKRMpOsiEqM16IHKLDSGudH3ZQq+GBvEdCprkmtQkyXBXU8PGpzlTaK7uIjWLtqZEQNXEEGG3JvfRAq1nA950eafUZ3gUsRSNSLgxxHql3GK7DlKfgk4OpOv6+K02w291x42Hhr6rM4DC7tsyfqVsqNAMYG+HMlJZm4qkJ6qfpryG+IL6zrp0smsLidAOt7iyISCIAOnppKY2mS65jhlGaV5M07RwTRoM88/qnOa3IOjquufeLdM7+/6KJUcyd5wvwE69FLmujmw3wXaPC4hf90AsGP849kl1om0SW1rWE8FypWNoInhohfB4E8/vgk+G5b19fvJTfB1nX1DbLhbVcDB/wAlPDTofvhKI2jJBkdPyXRIqyNWdlAPh+a41ozgcbgTZTCwN1g8BfNC+HxvHl4rmkiGgLn3uRxyVftKkDvD+Joy4yL+it3RoM9RbzOihbQpGR0Wn9Kl/wDRtflMrnaVor61Hug8I+keykbFMVCOLT6QV2oz934H0M+6Ds8xUZ1jzBC9K+mgV9yZeVG3CwXboFmIpVOQ/wBrlva5t4rG/wDUWjNOm/g4t8wD7JWfQ0jUsqS4Hj7hHqNy6/mPdVuya+/Qou4safIAFWdYd0+fldDkW6DXwcuDMbT+eOar8SVO2qf3p6n6quxLkkukavgizdOaELeuiscobDSHgKQ1qjypLCqmy2KGvahuqx1T3KPidCoVvlhSroKyoZRwolHFtJjXmFMIVynEpcJJkdzFwBG3bJm6ltythpOrLTY1Gag5X45fqr9wnKVVbGoEN3v4ra5Dpz05KwfXDc8tJvE2WXqMlyMfUzufHgkB5GY6ifqnEEzANutrc+Sj08QTk2xtlrxsYmyTazs7mL2yvl6qiMhex9VptczYyLDVdBPhxifRC/aNYPQ5z04J7cQJgzB1gjLr93UOTOHGvFr/AH4rqezEPju7saXSU7ydwPDuB1gdYgooqADTrn6BMp1LRCa48wjb+CQjq8zcTrp+i614i2Y8fJNaeXouObFr3vZcm/BwiBwIukwjnB+5CMKfP3Q3AcJ8fDJTtO2nc+nl6IOJpWnXqSjG1zbTLyjiuOdNgLa9bp/QPbqYP5/sCcbiyGynI8T6t/RV7XQ4HgQfIq7bhTe2oKiv2Wb+K9ZP7mitRbSZYVhYrNdtqW9hHGPlLT7e60lN0tB4gfRVm3qG9hqo/kJ8r+yWYyih7O7cp08JRFQxd7Zgkd103jKzgtXhMWyo2WPa/wDykH0CwnZjDU34eqyuBFJ+9Mkbu80SZB/lXDsmk+lVrYao9vwvwuiSP4g4QQMz4IYcol8Mn7Rqd49VExDbSn4+rvGf4gHf6mh3ug0q0iCs6fDNeFNEQI9JCc26e0oGw0FY6fopMQFGpImIZvdOCB/Aa4Hgg6prmqCcIBkSOSZUc9uXeHqrUml7kqKbJBAUhmKItCrqeOaTex52VjSaDdKz7tlrTSDU3Tmj4XDF7w0eJ4DUoDQtBsbAwyYEuk3MEDSOMzPklcs6XApqMv6cPklCmAABG6OXDRMpAOzERa8jgQJjkpJpACQYdw4DXkSmvEjUxmZkEi4krN3e5gsICB3RbrbPXjKbUxDZkQ0TFhwtkgMptHO89DFxw0ySL8xukAix4GdRxsucueDgj6oP4o5xnGmqc1p3bO9J42BsNdUP48iYtOYGfK6dRa4mAANBMeZPDqoi+TlZ1mIAEE3HNJHa0AXieg9wkioKmRnPMXn3R6dMuIAaSeEfYHVNwtJz3QwEzmTkOJ5LSYPBhg4nU8fyHJNxx7uX0OYNO8r+CLhNifxGJ0bf/cdegU1mwqRsd8+LR6hs+qK5xAUb9me+9SQ3RhIHi/Q5ZZDmmElHhI0o6THRObsKg64a555PcR/q3gPIo+H2Phph1IMdwLyZ6Hev0zus1tDajrtae7rFp/RVn7WfEfcJnHOF01/B0tDxaNxjtkYam0uNGYzjetPEzZNpU8OaZLKTQbxYSCBIgrP4ftE/dgnfYRG6+8jgTnIyVhs3Ft/Ce46182nQH1vqJ1C2VpVBKSX7ozoqPT7Iz8UCSAEKtUEz4prqgDiTxj2VXjcdYfeq0HHngp3UuQtDKOBI8nH2UfE3BafxAj745qrxvaIYdoLmF7XPcDBAIs0ixF8z5Kj7Rdoqdem3cLg5rw4Bwg5GbiR6pWSp0V2VOzMIa1SrRad2dxxk2G4SHW1+ZWON2VT3gzC1mh5buPYX7u//AFHuknVpPRQcNU+HtCtH4mVC3+phe32VjsDsoyvh98vcHmd2I3RBgbwiTKrhwqCm7djdp4J1L4TX/N8Nsxe4kROtgAoDuKmYrFOqU2Cp/iUi6k6czEFpPqPBRt1I5lUmaOB3BDN+U4FR6rSEqVZL2ME+mjqLSepDCpOs6QhvYEUhDcxDJSXKZdGSBnCTwXKWF3XSNfLyUhr0bC4YvdDR+nNLTyOvUFKSXPRIwOCNR0X3Rdx4BXjXtbGYcJtvXgxEHKbfkEbC4HcAaIIvvQRLjlJ5cpQ/+3gmd+4EBxv5ngBPkszJLc/gwNTleWV+DjTvy29pN7mRex0TvggElz5JEHUgnMmLp78OBPeEEGb58ozF8oQhWY098y5wm3DXmbqpLkXHGm2IPpEnyjzCe+q0CBbiTe3Pgu0qjSO6zu8QOFr87Z5p7t0W3ZIGceB+qLZzwTQGnfOxPkRkkaRsAd2QRJvzsNMgiNpmTAsMs72kidCmNpnUgAakTA6KWkiKGjD8d4njKSK+lJJLo5ATHikquSKNNhcOGCBcnM8T7BFfjGMEuOWgz/RUGK2m7imYOgKgA3t15v3siTz04LSU+aR7GOmjGPPCLc9qQD8ltLqFj+0ZqWA3W8BrzPFV2Owb6Tt14LT6EcQdQopUPJNcMujgxfdFBqteVFe9dcUJ5QqZa4B6FbMeI9x5X8EVu0jSO8PEaEag/fA6KvFSCDwXcULEcMuhuF6r6Xn/AFMbg/H9Hm/qGHZPevI1223PfByB9806tUkeJCoHVIqeRV3Pdd4Fa06VNGRy2yVhcQxjKhqQWBocZAOUjI56BZR+PwlapDqHwWm28x0RwLmgQPBWm1ATh6oH8IPg17CfQFTKWzaVTBU27rYLBBAEhxFzPHe/JI5PuYa6MxtHDijtGhfeafhiTqPk05KzobRfs976bmF9MkuYZj1jpIWb2nWO5Qec2FzP9JDh/ctXsvGAVcT8bvMafiBrocADJsDb8TfMKhdsNldh6DqlGrXcI36o6Gd/ejlLgEBW2H2+6vRqUnsDe7vUy0Q2GuBLYysJuOBVZCT1K9RoaR+miPVCAKalVGpoYlGhyhtIkZqYwoLWo7Kaqc6C2WFCW6isoGJUyjsWo5geAN0kgEkDKAc9JKB5nVhNxgrlwVwatNsjZ/w2ySATneCM+793zQ8LscUyCSHOPI25gEdc1JZQJgu7u9mLjLLznoUhmyuTpGPqdRv9MeiS1zeLpOki/wCqG0zdpH0A0kjhbzQ24BsxJJMROnj+UKSKQNwZOviY8fyCooSoaaYI3siOHD6Gx9QmNa0ZNG9FrSYHGNNV1jI1BAMHPXMchC7WpujuuvpPMGYOmSF+yRA5riG5yBHXofH0QTWBiRnrmAPv6J1LDGLvmBqDfgJmTE8k9jCDHEmZEak2GUKbOB/HByANxOlr+fVdFfezFgb9fy/JFLojdvEj1yKG97bkZgZOtOQPiFFogX7cNGW8B6JIRY91xYHKTf6JI90grOVhKKLJrc+l11z1ce9H18S50bxJiwk6cFGcE9xQypIquhrkJyIUxygIA5OJlo6FvlcehXHpjHd13KHeRg+hWr9Ly7M6XvwZv1DHuxN+xnsVVAqxNwPcwrvDP3o5sI8lndutivOtvLP3V1s6r3WHqF6qTuJ5VL1FjggC4B1w7uno4EEeqp8bsvF4cGnRLn0XGWloDon1aeYsVY4d0OB4EHyKiY3sxVw7XPpYiGNvBJZ4WlpS2TlhUVPaHYho4KmXfN8QlwzjeEAeTQn4nBmqKDqbhvVaTA5u9B7o3d4g5juf7ULFbUq18PVZUO9uNa8GLiHAXI5E+SWx8TujCPJgNL2E8IcTfhaol/IXg0W2tjlrsKKTHFrAabnATAMCXcJLnHxKpWo57Q1vjOxLS74DXtYWz3d0zA3eJAJnQkJ+0MAWkvZ3mTPT9Oao1EG6aGdNOm0QnsTmUlxtUI9IhZ8uEaUeTgoo9KnC6HBEw1B1UxTFtXH5R04nol6cui5yUUKmC9wa25P2SeS9R2VsKk/DspkgVKYsYyJzkT3s8vVZXYezG0jIuc3OOZjIchOiscHtItMyuybcSSatPsBYHqYyXsLHYKpRdFVk37sd5pzAcJGURbRRqjd6N55aTytb5Zvl42W4wWOp4hm6/ddlYj1Wb2/sJ9D95TG9T1tJbfUai/zRpcapfJp+N0OV7GJmwuDpopqz4sAJBjTjnI6oZab7pg3y1i4v5jxlEqUpPWJOhByEi2njZcdiNwFo3W/wy2/ST1+5SUk/Iqxnwn55TGt7Z/X1RBTi855XAyzjyUdmMcYBabyBwIiQYi2fgi0+9nIcSABAuMiDHgZ5FAmqtkJjzUbBg7p5yPDx90xry4C4A4b3uTl6obqZIBMg8Oh/NdDAB3Y8foVzZ1hBXAmcj43ym3RCLmH5u9q2HRHWM+hTa4m7YDrxe1oM2+7pjaZkSC6bgi3WQuTZFidiWcfQpIbsAZsRHMNnxsUke1e5HIYa+Xuml6cWENm4m+XHL0hCIlWn0Noe3ik5IJFSQkDKGU9yE4qCaGvQqWZHEEehPsnuKbQ+cffFM6V1li/lFGojeOS+GUXaSn8r+g80bZzu4OR9l3btOaPS/kULZb+5Hiva+Dx0l6i5NifvNUvaPHPfX3arnfDaRAaNC0HeANi6+Z9FdNbMHiAplDaQNVmHdTa5pZMm+W9I3SIPypWUkFKDKqjjcM/DvoUpaSx0AiC526TJOptxWd2QWOwb21CRu1QWkCd0vaRccDufRXQr4duKLHUfhubU3Q5ht80AlpsBB04qu7H4ZrquIoVBLc4Mi7HkTb/MqnwwC8w2Eo1MEcPRq03PdBO8d2XbwJ7puLCMlNpYd1MBrvmDWg9d0TdZx+CwT3bratSmZiXN3qc9TBA55LUYXZ5pMaxzg4tbG8JuJMZ8oXTXAeN8kTEbDpvvBaeLfcZKGezDvw1fNv5FX+6mb44hZ8rvofg/ZlfgezjG3qn4jvHdHhr4q7psiwsOAQGvHFHpmeQ56qY43LslyO1K+6087KO2qgYqtLuQy/Ndw9NzzDGlx5CY5ngOZWVqZ/q5Nselwjc0uP8ARx3Lt8ss8Bi3NcN2ZJtGpW2w21AAGkg8deqx+EpCk2Td51H4f5RxJ4+A59p1yTwH65c7iT0A4rY0eicIXk7fgyNbqI5pVHpeS0252bdarTG8z5tzVnEji2T4fTL4ikHA7wJvFhcxex4zwW+2Xte0cAqvtDsL4v77D/M27qel/mc0DlmPK+eZrtJtl6XT9v8ARkZMLa3IyzqnckjhJLpI0jTiLJlRzgCWgzqPwxGcgzHr5LgDySXAANJHGQSTr5otKtYw6855+PoLLEkmhVgG1i8QRmIPERp53lcdNgYiI68v1R6rTvCIANzfppxhBdiAJAZll+fqobrghsa0BpInOII9DwOXoo9b4jSCym4sjyIu7dHCMuufCccRDe8LcR0v0TaWMDB+PdORdIiScrxGQtnCPHJdtEKiLU2hVBMEAaBzbxpKSsH7UbNr8yJ9ZXFFxJte5KqOUR9ITa3T8l0VZXSU6z6GlQPdTSiEoTkIQKoVHeUaoVEquQBUIvTsL848T5AqNvqVhbBzuAjxP2U5o4bs0V8i+qe3DJ/BCx7JpEciqnYr7K6xg7ngs9supDiOZXsW+DyLXJp2VO6OSHXq/Cr0Kx+WXMceHXweT4IWFdIU+q2k6i9lZwY1xbDj+F0Og+mqWcbLnPjkD24DfgtdbfDxB1iCSJ4ZFZhlQ08fXi2/TqEf1U98eqtcL2WqPeAatN9IasfvSODW/hn7lRtusDNqUjk1+4D0I3D6IXwUOK8Fh2e7NUq2F3nTvumHSe7BIFsjleVK2Djz8P4dT5qLjTMnQHu3PDvDwCD2fw+Kw9RtNzZolxEiHASDeRdtwM03FOfh6uKqmm4sLmlugdvEiQ6OLkZXHvkvXtDhm5vp6myYzZ3B3ohYF4fTa9tt4A905SJIkcMlJ+Fz8wD7T6oa+BlfDC0sHGZlShhA6ATDdYFyFDbTPEeR/wD0rDA7N35JdAH8oP8AdKiUYNVJBx3Rdpjm4PDMzBef/kf/AOrN2fVOrbRgbrQGt0a0bo/0gS4848UCtSaDDS4jrE+DYQ2sAyEKMWOEPsjQeRzn98mxbxOf6+h7vhJ56IrE0LoTPJXSDnEFrSRoCjbI2+4O3Zvuy3qCR7tVbjakMPOypcVXLAHtMESJ/wAwgE/1BpXnfqr3ZoxXdDOGNRbZqu0Oz95nx6QDmk99pyBmN4Rk0nPgeRtm6bRvHfeyQO8GTBsAZnO2tpi0K77NbbPdY+CBvi95AcWNB5QT5KdtHsoHh78MJi7qZzuM2O1EfhPgVmuDyNpd+fkQ1Gnr1R6M1iMxOYtMiOvjOqBUqhoN5cNTEEXsI4cdUKviwJaQd5tuhmBfjyXcNg7AgmW30LZyII6kJR42uDPaC1Kb4BmMz3TPg4ADyzCFXqTeC5otcER/NHW1+XNScMA21RwDhk0Ai08dfonO3bXFyZ48Y8swoUatE7SJ8IOuYHLdfbTRwSR5m4dbmL+KSt3s6jrCpDCkkrUfREJyG9JJQyUR6ih1kkkHkIjBWI/wf6vYJJLU+mfn/ZiH1D8P7oi7RyKy+A/xD/mKSS9RLo8u+zQ7PyTNtf8Ajv8A8zPqVxJVIKXRmfiFt2kg8QYPmFN2xVLnYNxJLi0XJk2qmLpJIchWiZh8U9uNeGvc0fEfYEgfOdAtd2p/8Kp0b/cEklL7A8lT2P8A/H/rd/6q/C4kpXRfHoe1WgP7gdUkkLLokMpJJI4ksQTgupKwArtsn92fH+0qjoOnDGb9w53/AAlJJed+o/kf+Y/0M4+v+yZs8993X/7Kq9A7IPJqvkn5W/2j80kkhh/OyMv4im7UYdv7eRutghpIgXJAknieaq2tG6fD+0pJKrU/mZjS7K3aR77f6fUiUR4756/kkkqpABtwHMDM/VcSSVT7OP/Z"/>
          <p:cNvSpPr>
            <a:spLocks noChangeAspect="1" noChangeArrowheads="1"/>
          </p:cNvSpPr>
          <p:nvPr/>
        </p:nvSpPr>
        <p:spPr bwMode="auto">
          <a:xfrm>
            <a:off x="152400" y="-731838"/>
            <a:ext cx="2466975" cy="1847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>
              <a:latin typeface="Book Antiqua" pitchFamily="18" charset="0"/>
            </a:endParaRPr>
          </a:p>
        </p:txBody>
      </p:sp>
      <p:sp>
        <p:nvSpPr>
          <p:cNvPr id="14351" name="AutoShape 21" descr="data:image/jpeg;base64,/9j/4AAQSkZJRgABAQAAAQABAAD/2wCEAAkGBhQSERUUEhQVFBQVGBwXGBgVFxcXGBcaFxcVFxcUFxUYHCYeFxokGRQXHy8gIycpLCwsFx4xNTAqNSYrLCkBCQoKDgwOGg8PGiwgHyQsLCwsKSwpLCwsLCwsLCwsLCwsLCwsKSwpLCksLCwsLCwsLCksKSwsKSwpKSwsLCwpLP/AABEIAMIBAwMBIgACEQEDEQH/xAAbAAABBQEBAAAAAAAAAAAAAAADAAIEBQYBB//EAEAQAAEDAgMFBgQDBgUEAwAAAAEAAhEDIQQxQQUSUWFxBiKBkaHBEzKx8ELR4RQjUmKCsjNykqLxBxU0wmPD0v/EABsBAAIDAQEBAAAAAAAAAAAAAAIEAQMFAAYH/8QALREAAgIBBAEDAwQCAwEAAAAAAAECEQMEEiExQSJRYQUyMxOBobFx0UKR8CT/2gAMAwEAAhEDEQA/AKfFdo6IpuZTDnbwIvMXtJJMqDsuoaVCrUNt8bjeZ1Pgu0+z3wxv4h4a0aAyTyULaO0PiEADdY2zW8B+aulOX3T49ka2PHjfoxcryyMCpzMQ4U+6bmafg64+hUAIlMneaBxnyuqcbqRdq1eNnoVHDtawM/C1ob5CFR1sQ0SR8ov4adbhW+FxO+wO4iVmdt42XFtMWLZBGToOgH4TGeueVyzqILJCjzuKWyRBxG2pJsfQe6C3aO8YuEAhcojvKvFpMcZJovnqpuLR6hsp+/h2HiyPIR7IW16fxMJUHFh9L+yH2WqTh2jgSPf3VgynLHN6jwP/ACn5KnQrF2jL/wDT/Efu6rOBDvMQfoFr2uWE7Eu3cTUZxaf9p/5W6omyCPQT7PP9vUAyvUDZiZuIguAcR0km6h4VrnVGtbr7CforjthRivP8TAfKW+wUfYWGcMRRMTv3HTefTd9Cqc7SiyyEnHp0WmF2bUq1A0ky7OeGpPJeiYLCswtIU2Z6nVx4n8lAwVFtEF8RHqdJOqhP2iXOJm6VwytbmTCNck7GY7ekfhGZ48kD48meGQ4cB4D6qFWqZNGmnPiUqmIDBfxV+4MPUqbsAm5ueguoFTaAAknM6Z81AxO0yZjM+gUejVuJk8h7nRA530WRh7mx2biqbWb5a+NN4mOXdAG9PNGHaQvdcENGndv14eHrrln47ezl0aCzR46pn7SDYWHH9ELYSiaKvjWvO8JLogHIDSwi3XrmLrtHECzYtqeJOUzpEnw86F+0Q1tsh4qEdokmbk3uTMTmAMkMpEqDZqnY/wCJVAkik02aJkgXL3EEXtPLLitXs6uBLDnE+QErzjZtaCHPJJyDeM8eX6K5obcmu0DvBpAJ5k6cc/RBZLXg1P7eWP3RllfUx9+auaFQVGQ6DIy9Fkq9eahcTk3ejyvHO/pxV3hGbut5mRzvF+SkBpNFPtbCNpuIE8wDBHCxEHwPuqp9OdJWj247eY1xzyn1joVmqlQ34eUrNzpKQrPhnd2BZcY7OY80yOKcKjbDdvx6cFUgUx/7QOaSa/EMB/4XFP7nX8nklSlVqGX7x5uMfVJuFA+Z7fCXH0sral2aqG58jmp1Dso85iPX6LSeSPfZpv6g6qMf/fyUDabBo93k0e5TXnvs3Whpk8T5ytpheyTfxyellFxey6bMbhmNAuHkyZyYYJGmSiOZXwKz1OSfZRftNQNFIH5u74a+ij1qhLjNiLew6LU/Ca7abWWinTMwNSwuNv6x5LMY9hbVeHZhzgeoJV2Oblw/YXp3bK9ogkLjT3h1Tq3zTxTHJ+D4Al2egdjnH4bgcpBH0P0V4zN3gVl+xlTvuHFs+RH5rUOb3weSvy/cyvG/SYfCfutqEaOe4f6gSPUhbqk2Pvn+qwXaR3w8ex/Esd5GD9FvA6/VUrtlhme2tL/Dd/mb9CPdVGz8aKG5Vu9zQ5pYQQ0B1h3wZm5NvPNaTtfSnDz/AAuB85B+qy20NmVKVMOe3da7IyDM3GRsqM8laT8jWnhCSluf+C0f22qvZAp02idA6PU5+Kk4TaRdc6/T9VkqFF8A7p3XZGLGDBhWtKvFgqX3SLnX6aXk0X/crnjxUPEY7etp9VW/G0R2uQsBIIul2iY144rpK5KuS6IVtW0DXNcdUQ5XFFhpDy+c0VjgFHaU/eQsOiQzFEGddDw5hSMFULYI+aZHUQfLJVzXIgxRlCA4mpobVG/BNrAnkM/Yea0uzNrb4F7z9ASPSy8yZiTr96rR7Nxu7u3ufXO/qpsqcaNpjXb1OqBYi4+sepCyTjxEnTePsruniCWvnVkZi0Dlr+SpASkNVJWmJ5+GO3zy++CH8S9hJ10RCy/GFx8k/fqk3kKSOKdT+KOUfokjBoSQ72QNbhON54/RHGHMZgIhIJSLydAPFNWi7gFiHspNc97jusEutoL2C8ww+HqNxNCqBvipVa5kEOLpeO67+e8Ec+C9I2mwGk9rz3HNIPjYeMwsZTwlN1E0C1wLIcXFwMkkkFo3RujdkazKe0lSTv8AwSk5dBuy+K+JtCtV0LahHQva1o/0qH2uo7uKcf4wH+Yg+oKh4baH7M54oEHeABc5odYEOMSIFxnGSvu2OH3qGHqxcANd/U0Ob6h3mrOIZVz3wWTxSx/d5MnUpSCeCAUas4xA8fyQGGydxytlM0jT9kasVmcxHotxUGS887P1t1zDwcPqvRqmR5XT2Tmn8C+Pyvkw3/UCl3qbv8zfIgj+5a7AVd+lTdxa0+gVB28ozQDuDgfMEewU7sriN7CU/wCUbvkT7JddlpM2/Q3sNVH8pPlf2WX2NgnY2vv1b06bWyJgQGw1g6xJ8eK2tRgc1wOoI8xCzeKP7Hg2Ugf3lSS8jnn7N8DxSuqfSXbLcUXJ7V2B2tUYXaADICAAOAAVGXQbIz2kxMSfu6AWRbihY28e3oLQRjUQGHgnQgZMeQrbo7XoARmBdRYOTgmwnQhaDQimkpxKaSh4C5ECkE0pSgfZI4FW2DxPyu1BI+hB9Y8FSkqThXXCFugJo3myq80362z1yiFGNMeP0Q9nv3aLiZu4C3MFcY7OAUhnd0mZud+oMW6Ibx5ppqymi+f3zSza8FB0t6eEpJhaP4j6rqiyCQ2nrl4rod5IHxOF0RrzH6KdzYVkTb2CdUoOYz5rOAmCYMkeSzWBwlSpTePhOLgC2WhsyRDQ4uIMcRfLmti59r580N1c8AecpjHmljVIZx6hQjtcb5tHm9LYVaqYYwkjObepy4LWs2uTu0sfh/hNJAa6Joki7QTJjzI6K7YSOF+EC/HmmYiiKjCxwDmuEEHUcFZ+vu4kv9k6nUrNK0qPM9rUPhV6lL+F5A6Zj0IUSo2M1ZbWwpZiSxxJLGhsn8QEhjp1O5ug82lR8dIbG7bMm2nALUxz6ZQlYTY7rnqvUaTt5gPEA+YXm2y6MDrdegbIfNFnSPKy1/8AhEWj97K/tRQ3sJU5NnyIP5qt7CVpw7m/wvPqAfzWjx9HepvbxaR5grH9gasOrMPJ31B+qofaLvBtablle1Xeq0+EQfAulamlks72pZDmHgX+rQfcqjOumM6V1kM9XriTJPgnubN+KhESDxVnSp7reioVsfy0lSIlIZorUnldphS0UwQZjUVdortUSq5X4LOhDmulwCjAkH9SouJx5Bgj1Byz0VbUgt0fJY/FHFLdVRTrT9wrHDP4qtyZdGgjwuFGcFwgKN9E7QEKThW3A4lNFNWew8KHVAXCQ28eIzQTlxZRlaSL3DmGRqSDlI6FO3vFKrV4RnI6XQxX09AsvJkbZkSlbsJ8IHQwL/YSjK8zpkfGyFVvy8fHJPFQgZZcpQ9gg/ifynyldXCXaC3QpLqZBz4rvDknNac5nql8E/idHRdFHnbr98USSJOh/H1XHuHBPA5iOaRPPwyXbmiLGkSLzPIe+qTRBgx7oZrXO7n/ADSY8tV0PzuBP2TyXb77Isqtu7LZVr0S47pcHMkAX3Ye0c7b48lnNo4SA7lYc9IW2NBroLgHbpkGMuhz8lRbXpQ2pyc1w83fotfRXkTi31T/AJDjk2tIqcHhyAAcwIPhZa7YL/3UcHH1g+6pcVSg9Z9j7q07Pu+cdD9QvRP8aF4v1lk/MrCdnR8LaD2cd9vkZH0W8qC6wmO/dbVYdHOb/vEH1KWmMm3o6qn7T0C4NI0P1t7K3pZ9Qm4ukHCDk4EfQg+irzuoN+xZhltmmYHE4UZtsVNc3uic0+vgSw8Uyp8olL7k+jTmmiIU9jkwrrULYKRMpOsiEqM16IHKLDSGudH3ZQq+GBvEdCprkmtQkyXBXU8PGpzlTaK7uIjWLtqZEQNXEEGG3JvfRAq1nA950eafUZ3gUsRSNSLgxxHql3GK7DlKfgk4OpOv6+K02w291x42Hhr6rM4DC7tsyfqVsqNAMYG+HMlJZm4qkJ6qfpryG+IL6zrp0smsLidAOt7iyISCIAOnppKY2mS65jhlGaV5M07RwTRoM88/qnOa3IOjquufeLdM7+/6KJUcyd5wvwE69FLmujmw3wXaPC4hf90AsGP849kl1om0SW1rWE8FypWNoInhohfB4E8/vgk+G5b19fvJTfB1nX1DbLhbVcDB/wAlPDTofvhKI2jJBkdPyXRIqyNWdlAPh+a41ozgcbgTZTCwN1g8BfNC+HxvHl4rmkiGgLn3uRxyVftKkDvD+Joy4yL+it3RoM9RbzOihbQpGR0Wn9Kl/wDRtflMrnaVor61Hug8I+keykbFMVCOLT6QV2oz934H0M+6Ds8xUZ1jzBC9K+mgV9yZeVG3CwXboFmIpVOQ/wBrlva5t4rG/wDUWjNOm/g4t8wD7JWfQ0jUsqS4Hj7hHqNy6/mPdVuya+/Qou4safIAFWdYd0+fldDkW6DXwcuDMbT+eOar8SVO2qf3p6n6quxLkkukavgizdOaELeuiscobDSHgKQ1qjypLCqmy2KGvahuqx1T3KPidCoVvlhSroKyoZRwolHFtJjXmFMIVynEpcJJkdzFwBG3bJm6ltythpOrLTY1Gag5X45fqr9wnKVVbGoEN3v4ra5Dpz05KwfXDc8tJvE2WXqMlyMfUzufHgkB5GY6ifqnEEzANutrc+Sj08QTk2xtlrxsYmyTazs7mL2yvl6qiMhex9VptczYyLDVdBPhxifRC/aNYPQ5z04J7cQJgzB1gjLr93UOTOHGvFr/AH4rqezEPju7saXSU7ydwPDuB1gdYgooqADTrn6BMp1LRCa48wjb+CQjq8zcTrp+i614i2Y8fJNaeXouObFr3vZcm/BwiBwIukwjnB+5CMKfP3Q3AcJ8fDJTtO2nc+nl6IOJpWnXqSjG1zbTLyjiuOdNgLa9bp/QPbqYP5/sCcbiyGynI8T6t/RV7XQ4HgQfIq7bhTe2oKiv2Wb+K9ZP7mitRbSZYVhYrNdtqW9hHGPlLT7e60lN0tB4gfRVm3qG9hqo/kJ8r+yWYyih7O7cp08JRFQxd7Zgkd103jKzgtXhMWyo2WPa/wDykH0CwnZjDU34eqyuBFJ+9Mkbu80SZB/lXDsmk+lVrYao9vwvwuiSP4g4QQMz4IYcol8Mn7Rqd49VExDbSn4+rvGf4gHf6mh3ug0q0iCs6fDNeFNEQI9JCc26e0oGw0FY6fopMQFGpImIZvdOCB/Aa4Hgg6prmqCcIBkSOSZUc9uXeHqrUml7kqKbJBAUhmKItCrqeOaTex52VjSaDdKz7tlrTSDU3Tmj4XDF7w0eJ4DUoDQtBsbAwyYEuk3MEDSOMzPklcs6XApqMv6cPklCmAABG6OXDRMpAOzERa8jgQJjkpJpACQYdw4DXkSmvEjUxmZkEi4krN3e5gsICB3RbrbPXjKbUxDZkQ0TFhwtkgMptHO89DFxw0ySL8xukAix4GdRxsucueDgj6oP4o5xnGmqc1p3bO9J42BsNdUP48iYtOYGfK6dRa4mAANBMeZPDqoi+TlZ1mIAEE3HNJHa0AXieg9wkioKmRnPMXn3R6dMuIAaSeEfYHVNwtJz3QwEzmTkOJ5LSYPBhg4nU8fyHJNxx7uX0OYNO8r+CLhNifxGJ0bf/cdegU1mwqRsd8+LR6hs+qK5xAUb9me+9SQ3RhIHi/Q5ZZDmmElHhI0o6THRObsKg64a555PcR/q3gPIo+H2Phph1IMdwLyZ6Hev0zus1tDajrtae7rFp/RVn7WfEfcJnHOF01/B0tDxaNxjtkYam0uNGYzjetPEzZNpU8OaZLKTQbxYSCBIgrP4ftE/dgnfYRG6+8jgTnIyVhs3Ft/Ce46182nQH1vqJ1C2VpVBKSX7ozoqPT7Iz8UCSAEKtUEz4prqgDiTxj2VXjcdYfeq0HHngp3UuQtDKOBI8nH2UfE3BafxAj745qrxvaIYdoLmF7XPcDBAIs0ixF8z5Kj7Rdoqdem3cLg5rw4Bwg5GbiR6pWSp0V2VOzMIa1SrRad2dxxk2G4SHW1+ZWON2VT3gzC1mh5buPYX7u//AFHuknVpPRQcNU+HtCtH4mVC3+phe32VjsDsoyvh98vcHmd2I3RBgbwiTKrhwqCm7djdp4J1L4TX/N8Nsxe4kROtgAoDuKmYrFOqU2Cp/iUi6k6czEFpPqPBRt1I5lUmaOB3BDN+U4FR6rSEqVZL2ME+mjqLSepDCpOs6QhvYEUhDcxDJSXKZdGSBnCTwXKWF3XSNfLyUhr0bC4YvdDR+nNLTyOvUFKSXPRIwOCNR0X3Rdx4BXjXtbGYcJtvXgxEHKbfkEbC4HcAaIIvvQRLjlJ5cpQ/+3gmd+4EBxv5ngBPkszJLc/gwNTleWV+DjTvy29pN7mRex0TvggElz5JEHUgnMmLp78OBPeEEGb58ozF8oQhWY098y5wm3DXmbqpLkXHGm2IPpEnyjzCe+q0CBbiTe3Pgu0qjSO6zu8QOFr87Z5p7t0W3ZIGceB+qLZzwTQGnfOxPkRkkaRsAd2QRJvzsNMgiNpmTAsMs72kidCmNpnUgAakTA6KWkiKGjD8d4njKSK+lJJLo5ATHikquSKNNhcOGCBcnM8T7BFfjGMEuOWgz/RUGK2m7imYOgKgA3t15v3siTz04LSU+aR7GOmjGPPCLc9qQD8ltLqFj+0ZqWA3W8BrzPFV2Owb6Tt14LT6EcQdQopUPJNcMujgxfdFBqteVFe9dcUJ5QqZa4B6FbMeI9x5X8EVu0jSO8PEaEag/fA6KvFSCDwXcULEcMuhuF6r6Xn/AFMbg/H9Hm/qGHZPevI1223PfByB9806tUkeJCoHVIqeRV3Pdd4Fa06VNGRy2yVhcQxjKhqQWBocZAOUjI56BZR+PwlapDqHwWm28x0RwLmgQPBWm1ATh6oH8IPg17CfQFTKWzaVTBU27rYLBBAEhxFzPHe/JI5PuYa6MxtHDijtGhfeafhiTqPk05KzobRfs976bmF9MkuYZj1jpIWb2nWO5Qec2FzP9JDh/ctXsvGAVcT8bvMafiBrocADJsDb8TfMKhdsNldh6DqlGrXcI36o6Gd/ejlLgEBW2H2+6vRqUnsDe7vUy0Q2GuBLYysJuOBVZCT1K9RoaR+miPVCAKalVGpoYlGhyhtIkZqYwoLWo7Kaqc6C2WFCW6isoGJUyjsWo5geAN0kgEkDKAc9JKB5nVhNxgrlwVwatNsjZ/w2ySATneCM+793zQ8LscUyCSHOPI25gEdc1JZQJgu7u9mLjLLznoUhmyuTpGPqdRv9MeiS1zeLpOki/wCqG0zdpH0A0kjhbzQ24BsxJJMROnj+UKSKQNwZOviY8fyCooSoaaYI3siOHD6Gx9QmNa0ZNG9FrSYHGNNV1jI1BAMHPXMchC7WpujuuvpPMGYOmSF+yRA5riG5yBHXofH0QTWBiRnrmAPv6J1LDGLvmBqDfgJmTE8k9jCDHEmZEak2GUKbOB/HByANxOlr+fVdFfezFgb9fy/JFLojdvEj1yKG97bkZgZOtOQPiFFogX7cNGW8B6JIRY91xYHKTf6JI90grOVhKKLJrc+l11z1ce9H18S50bxJiwk6cFGcE9xQypIquhrkJyIUxygIA5OJlo6FvlcehXHpjHd13KHeRg+hWr9Ly7M6XvwZv1DHuxN+xnsVVAqxNwPcwrvDP3o5sI8lndutivOtvLP3V1s6r3WHqF6qTuJ5VL1FjggC4B1w7uno4EEeqp8bsvF4cGnRLn0XGWloDon1aeYsVY4d0OB4EHyKiY3sxVw7XPpYiGNvBJZ4WlpS2TlhUVPaHYho4KmXfN8QlwzjeEAeTQn4nBmqKDqbhvVaTA5u9B7o3d4g5juf7ULFbUq18PVZUO9uNa8GLiHAXI5E+SWx8TujCPJgNL2E8IcTfhaol/IXg0W2tjlrsKKTHFrAabnATAMCXcJLnHxKpWo57Q1vjOxLS74DXtYWz3d0zA3eJAJnQkJ+0MAWkvZ3mTPT9Oao1EG6aGdNOm0QnsTmUlxtUI9IhZ8uEaUeTgoo9KnC6HBEw1B1UxTFtXH5R04nol6cui5yUUKmC9wa25P2SeS9R2VsKk/DspkgVKYsYyJzkT3s8vVZXYezG0jIuc3OOZjIchOiscHtItMyuybcSSatPsBYHqYyXsLHYKpRdFVk37sd5pzAcJGURbRRqjd6N55aTytb5Zvl42W4wWOp4hm6/ddlYj1Wb2/sJ9D95TG9T1tJbfUai/zRpcapfJp+N0OV7GJmwuDpopqz4sAJBjTjnI6oZab7pg3y1i4v5jxlEqUpPWJOhByEi2njZcdiNwFo3W/wy2/ST1+5SUk/Iqxnwn55TGt7Z/X1RBTi855XAyzjyUdmMcYBabyBwIiQYi2fgi0+9nIcSABAuMiDHgZ5FAmqtkJjzUbBg7p5yPDx90xry4C4A4b3uTl6obqZIBMg8Oh/NdDAB3Y8foVzZ1hBXAmcj43ym3RCLmH5u9q2HRHWM+hTa4m7YDrxe1oM2+7pjaZkSC6bgi3WQuTZFidiWcfQpIbsAZsRHMNnxsUke1e5HIYa+Xuml6cWENm4m+XHL0hCIlWn0Noe3ik5IJFSQkDKGU9yE4qCaGvQqWZHEEehPsnuKbQ+cffFM6V1li/lFGojeOS+GUXaSn8r+g80bZzu4OR9l3btOaPS/kULZb+5Hiva+Dx0l6i5NifvNUvaPHPfX3arnfDaRAaNC0HeANi6+Z9FdNbMHiAplDaQNVmHdTa5pZMm+W9I3SIPypWUkFKDKqjjcM/DvoUpaSx0AiC526TJOptxWd2QWOwb21CRu1QWkCd0vaRccDufRXQr4duKLHUfhubU3Q5ht80AlpsBB04qu7H4ZrquIoVBLc4Mi7HkTb/MqnwwC8w2Eo1MEcPRq03PdBO8d2XbwJ7puLCMlNpYd1MBrvmDWg9d0TdZx+CwT3bratSmZiXN3qc9TBA55LUYXZ5pMaxzg4tbG8JuJMZ8oXTXAeN8kTEbDpvvBaeLfcZKGezDvw1fNv5FX+6mb44hZ8rvofg/ZlfgezjG3qn4jvHdHhr4q7psiwsOAQGvHFHpmeQ56qY43LslyO1K+6087KO2qgYqtLuQy/Ndw9NzzDGlx5CY5ngOZWVqZ/q5Nselwjc0uP8ARx3Lt8ss8Bi3NcN2ZJtGpW2w21AAGkg8deqx+EpCk2Td51H4f5RxJ4+A59p1yTwH65c7iT0A4rY0eicIXk7fgyNbqI5pVHpeS0252bdarTG8z5tzVnEji2T4fTL4ikHA7wJvFhcxex4zwW+2Xte0cAqvtDsL4v77D/M27qel/mc0DlmPK+eZrtJtl6XT9v8ARkZMLa3IyzqnckjhJLpI0jTiLJlRzgCWgzqPwxGcgzHr5LgDySXAANJHGQSTr5otKtYw6855+PoLLEkmhVgG1i8QRmIPERp53lcdNgYiI68v1R6rTvCIANzfppxhBdiAJAZll+fqobrghsa0BpInOII9DwOXoo9b4jSCym4sjyIu7dHCMuufCccRDe8LcR0v0TaWMDB+PdORdIiScrxGQtnCPHJdtEKiLU2hVBMEAaBzbxpKSsH7UbNr8yJ9ZXFFxJte5KqOUR9ITa3T8l0VZXSU6z6GlQPdTSiEoTkIQKoVHeUaoVEquQBUIvTsL848T5AqNvqVhbBzuAjxP2U5o4bs0V8i+qe3DJ/BCx7JpEciqnYr7K6xg7ngs9supDiOZXsW+DyLXJp2VO6OSHXq/Cr0Kx+WXMceHXweT4IWFdIU+q2k6i9lZwY1xbDj+F0Og+mqWcbLnPjkD24DfgtdbfDxB1iCSJ4ZFZhlQ08fXi2/TqEf1U98eqtcL2WqPeAatN9IasfvSODW/hn7lRtusDNqUjk1+4D0I3D6IXwUOK8Fh2e7NUq2F3nTvumHSe7BIFsjleVK2Djz8P4dT5qLjTMnQHu3PDvDwCD2fw+Kw9RtNzZolxEiHASDeRdtwM03FOfh6uKqmm4sLmlugdvEiQ6OLkZXHvkvXtDhm5vp6myYzZ3B3ohYF4fTa9tt4A905SJIkcMlJ+Fz8wD7T6oa+BlfDC0sHGZlShhA6ATDdYFyFDbTPEeR/wD0rDA7N35JdAH8oP8AdKiUYNVJBx3Rdpjm4PDMzBef/kf/AOrN2fVOrbRgbrQGt0a0bo/0gS4848UCtSaDDS4jrE+DYQ2sAyEKMWOEPsjQeRzn98mxbxOf6+h7vhJ56IrE0LoTPJXSDnEFrSRoCjbI2+4O3Zvuy3qCR7tVbjakMPOypcVXLAHtMESJ/wAwgE/1BpXnfqr3ZoxXdDOGNRbZqu0Oz95nx6QDmk99pyBmN4Rk0nPgeRtm6bRvHfeyQO8GTBsAZnO2tpi0K77NbbPdY+CBvi95AcWNB5QT5KdtHsoHh78MJi7qZzuM2O1EfhPgVmuDyNpd+fkQ1Gnr1R6M1iMxOYtMiOvjOqBUqhoN5cNTEEXsI4cdUKviwJaQd5tuhmBfjyXcNg7AgmW30LZyII6kJR42uDPaC1Kb4BmMz3TPg4ADyzCFXqTeC5otcER/NHW1+XNScMA21RwDhk0Ai08dfonO3bXFyZ48Y8swoUatE7SJ8IOuYHLdfbTRwSR5m4dbmL+KSt3s6jrCpDCkkrUfREJyG9JJQyUR6ih1kkkHkIjBWI/wf6vYJJLU+mfn/ZiH1D8P7oi7RyKy+A/xD/mKSS9RLo8u+zQ7PyTNtf8Ajv8A8zPqVxJVIKXRmfiFt2kg8QYPmFN2xVLnYNxJLi0XJk2qmLpJIchWiZh8U9uNeGvc0fEfYEgfOdAtd2p/8Kp0b/cEklL7A8lT2P8A/H/rd/6q/C4kpXRfHoe1WgP7gdUkkLLokMpJJI4ksQTgupKwArtsn92fH+0qjoOnDGb9w53/AAlJJed+o/kf+Y/0M4+v+yZs8993X/7Kq9A7IPJqvkn5W/2j80kkhh/OyMv4im7UYdv7eRutghpIgXJAknieaq2tG6fD+0pJKrU/mZjS7K3aR77f6fUiUR4756/kkkqpABtwHMDM/VcSSVT7OP/Z"/>
          <p:cNvSpPr>
            <a:spLocks noChangeAspect="1" noChangeArrowheads="1"/>
          </p:cNvSpPr>
          <p:nvPr/>
        </p:nvSpPr>
        <p:spPr bwMode="auto">
          <a:xfrm>
            <a:off x="304800" y="-579438"/>
            <a:ext cx="2466975" cy="1847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>
              <a:latin typeface="Book Antiqua" pitchFamily="18" charset="0"/>
            </a:endParaRPr>
          </a:p>
        </p:txBody>
      </p:sp>
      <p:pic>
        <p:nvPicPr>
          <p:cNvPr id="14352" name="Picture 2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69088" y="4667250"/>
            <a:ext cx="2474912" cy="216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3" name="Picture 2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19925" y="3105150"/>
            <a:ext cx="1692275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35696" y="116632"/>
            <a:ext cx="4968552" cy="14700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Food In Finland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27325" y="1557338"/>
            <a:ext cx="6400800" cy="1943100"/>
          </a:xfrm>
        </p:spPr>
        <p:txBody>
          <a:bodyPr>
            <a:normAutofit fontScale="85000" lnSpcReduction="10000"/>
          </a:bodyPr>
          <a:lstStyle/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GB" dirty="0" smtClean="0"/>
              <a:t>Finland is famous for pickled herring, </a:t>
            </a:r>
            <a:r>
              <a:rPr lang="en-GB" dirty="0" err="1" smtClean="0"/>
              <a:t>lihapullat</a:t>
            </a:r>
            <a:r>
              <a:rPr lang="en-GB" dirty="0" smtClean="0"/>
              <a:t> and </a:t>
            </a:r>
            <a:r>
              <a:rPr lang="en-GB" dirty="0" err="1" smtClean="0"/>
              <a:t>ravlax</a:t>
            </a:r>
            <a:r>
              <a:rPr lang="en-GB" dirty="0" smtClean="0"/>
              <a:t>.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GB" dirty="0" smtClean="0"/>
              <a:t>Below you can see a pastry dish known as Karelian pasty ,or </a:t>
            </a:r>
            <a:r>
              <a:rPr lang="en-GB" dirty="0" err="1" smtClean="0"/>
              <a:t>Karjalanpiirakka</a:t>
            </a:r>
            <a:r>
              <a:rPr lang="en-GB" dirty="0" smtClean="0"/>
              <a:t>. Blimey,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GB" dirty="0" smtClean="0"/>
              <a:t>What a mouthful!</a:t>
            </a:r>
            <a:endParaRPr lang="en-GB" dirty="0"/>
          </a:p>
        </p:txBody>
      </p:sp>
      <p:pic>
        <p:nvPicPr>
          <p:cNvPr id="1026" name="Picture 2" descr="http://upload.wikimedia.org/wikipedia/commons/thumb/7/78/Karjalanpiirakka-20060227.jpg/250px-Karjalanpiirakka-2006022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8888" y="3597275"/>
            <a:ext cx="4105275" cy="302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History of Finland</a:t>
            </a:r>
            <a:endParaRPr lang="en-GB" dirty="0"/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1258888" y="1557338"/>
            <a:ext cx="6337300" cy="3384550"/>
          </a:xfrm>
        </p:spPr>
        <p:txBody>
          <a:bodyPr/>
          <a:lstStyle/>
          <a:p>
            <a:r>
              <a:rPr lang="en-GB" smtClean="0"/>
              <a:t>For a long time, Finland was ruled by neighbouring countries Sweden and Russia, who, ironically gave them independence in 1917.</a:t>
            </a:r>
          </a:p>
        </p:txBody>
      </p:sp>
      <p:pic>
        <p:nvPicPr>
          <p:cNvPr id="16387" name="Picture 2" descr="http://t2.gstatic.com/images?q=tbn:ANd9GcSbluBsy9nb6ggW-txxV0dSkEgIOtzCO0yWVSQYX2CPSh6G0LyAmWe-dUc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68538" y="3933825"/>
            <a:ext cx="4175125" cy="261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Cars of Finland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68313" y="908050"/>
            <a:ext cx="4040187" cy="137795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GB" dirty="0">
              <a:latin typeface="Calibri" pitchFamily="34" charset="0"/>
            </a:endParaRPr>
          </a:p>
        </p:txBody>
      </p:sp>
      <p:sp>
        <p:nvSpPr>
          <p:cNvPr id="17411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17412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GB" smtClean="0"/>
          </a:p>
        </p:txBody>
      </p:sp>
      <p:pic>
        <p:nvPicPr>
          <p:cNvPr id="1741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349500"/>
            <a:ext cx="4643438" cy="431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27563" y="4905375"/>
            <a:ext cx="4065587" cy="195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AutoShape 7" descr="data:image/jpeg;base64,/9j/4AAQSkZJRgABAQAAAQABAAD/2wCEAAkGBhQSEBUUEBQVFRQUFBUUFBQVFhQQFhQUFRUVFBQWFRQXHSYeFxkjGRUUHy8gIycpLCwsFh4xNTAqNSYrLCkBCQoKDgwOGg8PGjQlHyQpKjIqKS0sLCosLCkpLCksKS0pLSkyMCwsKSwsKiksLCksKSwpKSwpLCwsLCwxLCwsKv/AABEIAMIBAwMBIgACEQEDEQH/xAAcAAABBQEBAQAAAAAAAAAAAAAAAgMEBQYBBwj/xABIEAACAQIEAwYDBAYHBgYDAAABAgADEQQSITEFQVEGEyJhcZEygaEHQrHBFFJi0eHwFSNygpKiwkNTY7LS8RYzc4STtBckRP/EABoBAQADAQEBAAAAAAAAAAAAAAABAwQCBQb/xAAtEQEAAgIBAwIDCAMBAAAAAAAAAQIDEQQSITETQQVRkSIjMmFxscHwQoHhFP/aAAwDAQACEQMRAD8A9XzQvEXheAu8LxF4XgLzQzRF4XgLzQzRF4XgLzQzRF4XgLvC8ReF4C80M0ReF4C7wvEXheAvNC8RmheAvNDNEXheAvNDNEXheAu8M0ReF4C7wvEXheAvNDNEXheAvNDNEXheAvNDNEXheAu8Ii8ICLwvG80M0By8LxvNDNAcvC8bzQzQHLwvG80M0By8LxvNDNAcvC8bzQzQHLwvG80M0By8LxvNAv1gOXheRv0xP1l+RB/CJPEEG7fiPxgS7wvK+pxqkN3HuP3yn4v2jr7YNMMf2q9bKPXIgv8A5oGovC8znCu1K90P02rhUqjRu7rKUPmM5uvob+skjthgr2/S8Nfp39G/tmgXV4XlfR43Qf4K9Fv7NWm34NK7th2mbB4U1qdF6xvlGVWZFuD46jDQILdeYgaG8LzxTAfa/jM+ap3LIfuhDtzGYMPf6T1Hs32lp42h3tPQg5XS9yj7gH1GogXV4XjeaGaA5eF43mhmgOXheN5oZoDl4RvNCA3mhmiM0LwF5oZoi8LwF5oZoi8LwF5oZoi8LwF5oZoi8ZqY+mrhGdA7bIWAY+i7mExEz4SbwzSv4pxujh1vXqBeg3Y+ijUzGcU+0io5K4Onb/iOMxHot8q/Mn0hDfYrGpTUtVdUUc2IUe5mYx/2kYdTloK9ZvIFFHqSM1vPLaZPhfZvE8QqZndnsfE7MRTTTUF7b/soBPR+BdlcHggCQKtQa3IAUHqqfmbmBRYelxjHa4fucJRto9RWZj/ZAvf10EV/+KMe5vW4s1ueSjr8mZ7ia/E9qLfDYSpxXac9YFQfsXQ61uKY1vSoEHsbxA+x3h4+PFYyp/arD8lE7j+1GVSztZRuTMFxzt/Vq3WiTTTa+zt8/uj0184Gl4z2E4FQ0rVcQW/UFU1G/wAIBt85ieKcJ4Z//LSxI/aq1aZ+eQKb+8qjiPrv5xPfQOf0Kg+F2HyT8gIluGHlU9wfyaL76HewGKmCYc1I5jnO4LGGkb0iaZ6oTTPuto6akr8KmZ1Xqf8AvA0+EwH6QoepiKmY76I1iNLai8uuFUcVgldsBiVZqgAelVp0wjhTcbDca223iOy+Fw/fqlcMKbaXRslmOxY63H7/ACnqdHsDgTt3qnqKhP4iBhOC/a4yv3WPoFKg/VO/mAx1HoT6zcYPtVhqq3Wsg6hz3RHya0RxL7IMLXTKalUjkW7tip6qQoIPznlHH+BVOF4xMNi3z0KhBpYgLbMlwGuv6y31Gu46wmNb7vY8LxijUbLSq03YC5VXVjbrYGS80x3B+zSUH7/BOrFlse8GcMp18LJly301sZfUuLkaV0NM/rX7yn/jFiP7wEiN+7vJ0b+73r8/+LO8LxtagIuDcHYjUTt5Ks5mhG80ICLwvEZoZoC7wvEXlD2g7aUMJ4WJepa/dpYnyzHZZEzEeXdKWvOqxtobwvPK8b24xdY6MuHQ7KgzvbzdvyAlY+IZzepVquf2qjEewlU5o9no0+G5J/FOnr9fiVJPjqU1/tOq/iZDftThRviKXoHBPsJ5YuQbIt+tgT7mJxPERTGu/IDQ/wDac+rM9ohZPw6lI6r27PRcZ28oKrd0KlRgNLU2prfkS1TKLTyfE1z3pqtVNSqzZmYbBrggqx5i2ltrSPjOJtU3OnQbfxkI1ZZ0zPezFOauOJrh9/f3XtHFo5zVahLnU5i5JP7T219/eXPB8PnZSy02pjZe/p0FPQMT4gPICZzhHCDVsz6U/Yt6dB5y8bh1G1u6pm3VQTfrc6yxkbut2irUqahcOndgWAoYjDsEXl4Cyk/IGQcD2pXE0+8ptpcrZmRGBG91JvMbV4ZRbemht1F/pO08EiCyKqjeygDX5QNTiuKEefoyH/VK1uKO1ylGq9jrlCC1+fiYX25SoekvMXldXTD073yrfkTcn5G5MCJ2g4tUepasr01UnKjqyDpe50Y+Y+UhnDPa+U2Oo2icZicMdBTLen9UPnaxPtGl4gNAtGioAtqmc/Njv7QF5T0M5lPQxtsYTyQelOmPyiDWP8gQH8p6GGU9DI6AtsL+fIfOOAgbnMf8o/fImdOq1m06g44IBNonhOHbvUOU2va503BA385Jo4WqwzZSFOlzZAR5X+L6xdGjVH3l02uf3CV2yfJvxcLf45+jQ08G/Qe89O7JcYapRAf46eh1vccj+U834TxAOAtayPsrX8LnkL8jf3kDC9rq6ue6ORWFiLa5ehPK/USv1Zie7TPw/HaPsT3b3DcXxuLY1ExD0qZJ7tKdkAS/hJa1ySLE6yD214ZisThDSxFQ1QjCpTZgO8puARdWW1wQSCDfe+hAMxn/AIrxlPw4cUlQABfjNhbbV4zV7RcQqaPXCg7hVT8SpP1nERbz1NVrYddHpbj9P5T+AdrXwqqlXOthYmxIuDbbfXces22F7VpWUEOpPkfy5TzTFJemQdTlOp3JEoDhKja01vbf57S+uTc6eTm4np16ol7DjuONRBemwHM65b+vX5yX2e+0MV66UXTV7jOLABrXAI53tuOo+XjZDDRxY2BsfMSw4DxM0+IYdBYKKtMH+0WB/h7y1hfRF52N5oQG7wvG7yl7Wce/RcOWU/1jeGn682+Q/KRM67uqUm9orCo7bdtu5vRw5/rNncfc8l/a8+XrPPMMCTnbUnW51Ou5v1MiYiqWJJJJOpJ1JJ31kyhVBUa8pivebS+p43HrhrqPJ/PHKd4wcSo8/T98h43ihtlXT05epnNazadQty5q4q9Vk7F8SCaCxb6L6/ulLVxNzcm5PORi0JtpSKvmeTybZ7d/HyOF7yz4RwwOc9T4BsP1v4SFgsPmNz8I+stv0idsq5OJHKNnEyoOIkTE8YC6L4j9B6mBfviuptKrGdpEXRLufLRf8XP5XmfxOMd/iOnTYe0ZgTcVxmq/3so6L4frvIVpzNOZ4CooNaScNwp3Fz4F/Wb90ssDw5c1qS942+ZtFHnImYjyspjtknVY2q6GFd/hXTqdBJWF4bnbLTVqz9FFkHq200lPginWsxf9geBB8hqfnEY7jgRe7oWAGnhAAHp1PnKbZvk9PF8NtP45QG4GEH/7VUL0o0rO3zPwj11iP0pFNqFNU6Mf6yoeXxn4f7oEiNULHqT7kyz4fw7md/wme15l6+Li0p2iBQoXOZ7sT1JPuecs8PUC7Ko+QknD8PkxsEFUs2wFzK+pr9FBxeOpFLVkBuLeGyt7/vmeQWNhcqBZS3xADYHlbedxWJzMWOg5ekao1w2x/KWQxWrG+xd45T3F9ri/pK7iLGwCmxN/4yZhCSi3N9NT185Ou21c23bpS8WEFshPwkvcggNd/hPQqFNuRJEhcM4n3ZOmhAH1vF417IT1099JVUawBAPM/QSzH3sycr7OGVjxit3ldWtYd2inlsWN/r9JH4Pwkk4fFEkF8dSQLyys7EG/XNTYQrtfMR+qbfJf3zZrgEXB8OpnSsa2DrBTZTlDHPpzH9avn189TwnqmaEbzQgN5p5d2+4p3uKKA+GkMg6X3c++n92ekYjEZEZv1VLewvPH8LSOIxKKWVTWqAFnOVVLtzPLUyrJ31V6HCiK9WWfaD3ZXga4nEKmIfu6bG2dQuZCdEuW0IJsLec9AxX2GLb+qxet7f1lP/paYnHcJfCV6lGsUJUAGxbKwYZgwIF7W9JuOxna98Sn6JUN6ya032NVPO+oYa+oAPWT6Vfkr/8Abn3vqYTtn2Rq8OVWqVKTh2yoUJuSASfCQNABv6dZig9zrNH9pPaA4nGsPuUAaKjoVNqh+bC390TLCdVpFfCvNyL5ddXskM1orC0S7W5c/IRtaROktMPamtgQTuT5zpnSALCw2Eaq4gKLkyLXxlvWQKlQk3MB/EY0toNB+PrI04WiDUgLLRBaJVSdpoOF8BAs1XUnVaY5+Z6DaExG+0K7AcHqVdQMq82Og+XWWVOlRo/+WO8f9c/CPTr8ppsT2G4hUphhRApkDKgZUJHXKxBI9bekaP2acR+7hyw6q9I/TNeU3vb/ABh6XG4uKe+W8fpv92cq1ixuxv06D0ElcP4n3ROlw1rjY6Xtb3k2t2JxykhsLVBG+gPnyMiV+zmJT48PXHrSe3va0zT1e728fo1jppMfWHMfxpqgyqMq87HU+p6SvAvtFtQKmzXU9CCv4ywwOBudtJxMtNYifBXDeH63PymmwWCjWCwcvsHhtpwvrEQ5hsJKftrjO6ohBu51/srqfrlHzmywuEnlX2h8Qz13C3IUimoGtzubfM/SdVpuYU5+RFKWn5Qx+OxjM983kAOUTQ4k6kG9/WWFHsnVsDWalhwdu/cUyb/sC7D5iW1P7MMQ4BpVaD3TvBZnGZRuysUsw1Gt+c9Hpjw+OnNk6ptuVQ/ExUG1jZ9BrstyfS1/rLnB07Io8hMzxTg9bDPkxFNqbcgefmrDRh6GTOF8ZIGVtdAF2AFhbX2ld8fbs18flTN/vPqn8Sr3OUcrX9T/AAlPh6hesLbD8LHWOYisWOVdSd5NwWFFNfM7mTjrru55ubrnpgrE1QqN/YYf4hlH4z1HjHDyuJwKvTVSuIC3FrlaNGqV25ak/OeR4h8xYaalAL7asN/Kew4nEd5xVL2YU6L1VYjxAvkpKb8s1qjW5XI5S157WZ52Q+/hAgdoa+XC1j/wyPfT855C+89O7X4i2Efzyj/MD+U8rp4lXF1Ol/SZ8sTM9ntfDrVrWdz5lJbFMWzVCXOxLMxJG1s17x/+kkQGojVKdRLOtstRcyjw2bQjbneQSZFxzeA+dh9ZVS1t6228jBimlrzXxCvZySSdybnnqdTeTeEcMfEVRSo2vYszH4UQbsfce8giei9j+CFOHF/9pjGt0tRW4A30vrr+2Ok2vmFLw3s9ScHu0qVhcKtZqhpU6jeIHKq6gFkygk6ll11EdxPYdv8AZutz8IzXB8QA3F/v0Tcn/bL5zWJQVUQU/Cq2ANlFksoVjm2Kr3VXrfCP1jhLEkLmVjogKjKH8CpqOj4ign/sz0MDyHu2z5XvfceYIuCOoI1B5gwekRNP29wIXuq9NVCnQOuxQl/0VQOgoUk95n6zaQIZEFW86RJPDXAqC4v06X5X8oTETM6ha8LwGSxIu51AOyjbMfyG5NgJ6f2L7Lqp76v8dwQrWJtyZuV97DZeW5JweAxdNTdmJYG48NwzA/Ebnwi2w108yTNPgO1tMM3eMxva1lNha++ptvK4tWfdqtgy0jUVn8501/GO0yrVYM40I030sOkYwHbRcxCMSbE2ynYazFcc4/TqsMiiwHxG4J8vSL4Rx+lTRvCA/W5OYflO9wonHePMT9Gs/wDHVMk3ZvZjLHBdu07s2qaCwuQRa/qPKeX18WjNfKR1sfwFpe4fG4YUci7P8WYgMD1J8rSXGphtRx5Kg8RSop3By1AR5g3mHagjVHNJQtM1HKKBYBcxsB5SEKNBVd0rFiqkrTtkLH7ovz1sNJacNwuVFHQATJyJ8Q974PSftX/0lYahLnCUpGw1GW+EozPWHtZL6grGVxRoO5+6pP0nl3DeCVa+Hr4im2R84ValszIT4qjKd1uGC5l1HpebP7Q+IZcKUH3yB8jofzkb7PqmSgFOqPdiD9xmuR/dZdj1UiaMUbs8jnXmmD9Z/v7PNW7Kgt43c1GsbnQtc9CLk+fnN59mapSw9EkEd7VSlY21Wpik1PmVFNfn5y54vww94iIoCKyuHNtADm7tSbnVra20W9uUE7KKuEWmpZcpVlYnxU8hBVgR94EA36jyEvpFo3t5PJyYbxX066n3Te1dDC43G4jA1ReyqyW3R9SzoeRzVMvyAOk8F7QcEfCYh6NTdDowFg6nVWHkR+Y5Tb8H4uavE6zLmLKwCuTdigIS7nzfKSf2vKSPtdwAfD4bFC2a5osebAhmW58ij+5ncMtoiPDCcOIy3G5084qvijstieZ5L6naQ8Dc3FyBuQNz5X6SZ/RxfTYcgNv4mS5V1avcWFz1Y8/QchPUOBdou/rVcRlyK4p0qanklIH/AFM0xuE7Jhj4mNvKa7AYMU1CoLACwgaYcVhKgCECw7V4U1qK0l3eoBrpoEqMfopnm5wndsU/VJGnWbvtbj+7oo4+7VB/yuPzmHq4gO2YbNrCd9tEE+0axOFzCwNufX/t/GO84pR/P8/zpI6Y8rIy3is1ie3yUWLpFLg/TnPaadAU8Ph02VKCg+mVc3ta/wAp47xJc1UKOeVeu5/jPZuMst8p0XuwPQAHN/lb6SVTOcRqOwCoaAcgl0qeIhmDhxb9U97WG2zEc7RqnXq5He6rUGzoxytUc11paEf77Eu/rlPKcr0hUyhgrXKXvrbM9EPb3xB9REYQKpQgDJekzKLDIUSriyf/AK4+QnERO9tVsmOceojv/fdR9t8UTSRF0Q1qpC8glEDC0bDpko/UzOu+ksO1jnvKKHU08PSDc/Gyh2+pMqCxttO2V0yRw1LsTyH4n+frE0sDUZcwXQ7XIBPyJk7CYZlUAjU6nnrK8u+ns28GKzmibzqISEj6NGBccj7HnFLUmHUvqYyUnxKfQa8lJ6SBh8QOZkxKw6yNLNpKoOg9hFELzA9hELVHLWdAvCD1OkpIOUXve9hfSWFInqfcyJQElpBCXTqHqfcx3vz1kYNONUkO4hS9ra1wu3M7DpNPwXiNMHuTmUZFQF1yg5RTVL5r2GcMB8zMd2hJd1UbkWHqxAE9CXhWUuM6mylFSwdxe/jq1S3h12UKL39tOCHh/FrRE1ifz/g+3EO/ZDRUOVzJUbS68mW55G17c9I5xDhTmkbVSMxTN0yjcKGawJNtzbTaVfYTiNMJVoFgKlJmdy/gBQm+cMdCBqLjoJP4Z2iFTLUamhGXMBVTMBoTmCtYjS55bTW8CJ0zA4Lg8J39bvMzbv4qbMHJDBAq5rXbKbG/Lyme4rx4Yrh2KBLDumoHu2FsjtWcMRclibW1JtqRYc/Q8J9pbY6lU/Rw1NAe7D5Fo3YqSclizAgW5j4hPOu19IUMLXVRYVsTSQEjxOtOmXqOWPiYmrfUk7SEzue7I8Fp3Y+gmoweDlR2Twt87ctAPqT+Imxw9C0ly7h8PaTKaRKLH0EDoWEcAhAre1qF8OQBezBiPKxH5zzxKhpHw6r0PL0npdatMjxnhSklqfhPNeR9OkCto8SQ7mx6Np9duslqfn9b/wAf3ykrULaMI3TZl+FiP56bQJ1HXGJ/69Mf5lB+t56t2mNzUUb93/zhk/KeS8Ia+Kok/wC/pX/+RZ6f2nq5azftIlvOzcvrAzlZzqU8yPmrkD5M4jVTXNlv4hUB8iwSmp/wqImmxCDyNva3/TGOJYnJTJGhs/8Aot+MDM8SxZqVWc8zYeigKPoJe4fAABVtsAD67n63lBgKOaqi9WHsNT9BNjh6JuSeWsCPimAYLyAy7gcowTv5H9o7/wAidLkgnne+l/UxLH6r16aecDtTnp0OwGzAxJ+Pf9bp1Ty84Wv819eXpOFvFzvlvvbkp/AGA8FF/n5ndR+6cXDC+x2/BrdfOJza/NT76dY4h/1cvIHp5SNOotMeJKGD10YjUD4j09Tzne8qU9Qc663G506EAR0VPXTL1HO3SD1NPn1kTSs+y6nKzUncWlcYOqGUMNiAfeSlaZ3gPEFSkUY/AzKPQMQJZji6ef0/fMM47b1p9PTmYZrFptCyLxupV0le/F1/n+EiV+OL0v7/AJiR6V/kmedx6+bk4l74mnz8dP8A5xNzX4oWrZkYBlygU/gp5HUsngWwBNnJNr7X6TynG8WJfMORv621tNX2T4ZWrVP0mpcd4M4XWwpIO7UersdPJWM14qTSO7wefyaZ7xNfENwa9NSUemKYyioNVa6OLqbA3AsCdR90ztdqeJ73BtdWFMW/bQgAVEPNbnKw5XXrMR2w7RNSUPURTiKn9Wp1CIlEZVdANdAxXU6m5mp7P5hgsO7qzVadJSt7htrVabcz4bnXmQZc85G7O9mHw6dwhzMGdQGOhqVLWY9EWnZrjbWeffaLxRXxApUySlHMFJ3N7AX88qqT5sZ6V2448eHU3vlNWvTCr4gzBb25bZl0J6CeN8IwTYiv4rkXz1D87/Uwb7aazszge7oLceJvGfnt9LS7QRmmJISEHVEeWNLHlgOCEIQKnFSkximaOrTldicJeBlcSnWV9Wh0mkxOClbWwsCoVmRgy6FSGB3sQbg2Om4m9pfbC1QKvEMDhMUqgAHJ3TgDodQNddAJjamHkd6MD0an2g4HXLXXG4Jm1JB/Sadzf4Qxcjc8hylH23wWFWgj4THU8UHqWFMIaVVFyglnUm9rr0HxDpMeaUSacCRwfFLSr03qAlFbxAb2IIJHpe81NbtxTRWWjRDZgRmY9enSYzJEkQLlOMpzVh6jN9Sbx5OJ0zbx2seYK6H5SgvDNA0lLEIbWZTuN7nQ6bmKQePT9UbZefeDb5D2mav5D2i0q22+hYfgYGl1y8/hB58iDyEcCa2t94jnzBHOZxMYRzf/ABn85ITiL/rv7qfxWBeBtOnh8hsB7SPj8bluqm7HpbQb3P7pWtj2O7v6Zgv/ACgRCH66nzPUnmYE7DWVQBHDUkdIpmgderGXqTjtGKjQF4F075DVANPOpcNmAK31By629J6/wTFKtHRsz1CCXWxS7BvDSsdVRRkGUWuxO5M8UquLG/ON4TiFSl/5VR0vvkZkv62OsD2Vux6vimr1laqVAFFTTZaVMLtfPlB1JazG1ztE9pu3dHDbsKlVAQlGmQQpuDerUA02Gg+s8jxHHsRUFnr1WHQu1va9pFoYZnNlEJ2l8T4nVxdbNUJZ2sFHQcgPID8Jq+CcOFFLDVjqx6np6CQOD8Jya21PP8h0l/QowhJpySgjNMR9IDqx1Y2scWA5CchAZZYy9OSisbZYFfVwt5X18BL0pGmpQMtX4f5SDVwU2FTDAyLVwAMDH1MLGGw81dXhkiVeGQM2aMQaUvn4aYw/DzApjTiTTlq2BjbYOBW93Od3J5wkScNAhBZ0Xko4cw7iBHDmKFRuo9o93E6KEBsYh+o9oGq5+99BHloR5KMCH3bHmZ0YEnrLOnRkqlRgUy8HJkin2cvu3tLylQkpKECnw/ZymNwT6mWmHwSr8KgfKS0ox1aUBunTkhFilpxxUgdRY8oiVSOAQFLHFiQIpYCxCAEIDtDDNUbKguTfoNhc7xLYNx91ufI8t/wi8PWKNcX5jTzFos49rEXNjv4jAThaAWqgrJdWbKQcy6EhWIII1Edq4Cmuak7ZaqXZm5Zb5VQ5mCg7Hr4wORkWpUuQddCTvfc3Md/TSGqMpI7xizcyWJO999z7wFU+ChspFUWbKASpFyxNgoOp8ILHawI63jTcKQFr1Ns9rKCb00DVM1msLFguhNzpEit4VXWy5rW00cFW+hPuesU+NY21OmumlyMpUm3xEFRqd7DoIEbH8NFPXODmJC6WuFHjO5sVbwkdQZBagJPrkMBv4SxFzf4zmO/nGssCC2FEZbAiWRScKQKl+HDpGW4YJdGnOd3AoW4VGm4VNF3USaUDOHhXlEHhflNL3M53MDNf0Z5Q/ozymk7iHcQM6vDPKOpwyX3cTooQKZOGyRTwNpZijO91Ahrho4tGSe7ihTgRxSjgpx0JFBYDIWOKsVki1WBxRFgQAioHLTohedAgKhC07A6ZyEICZyEICYGEIHDOQhA4YmEIBOQhA4ZwwhAIQhAJyEIHYQhA7OzkICoQhA7OzsIBOiEIHZ2EIBFCEICoQhA//9k="/>
          <p:cNvSpPr>
            <a:spLocks noGrp="1" noChangeAspect="1" noChangeArrowheads="1"/>
          </p:cNvSpPr>
          <p:nvPr>
            <p:ph type="body" sz="half" idx="3"/>
          </p:nvPr>
        </p:nvSpPr>
        <p:spPr>
          <a:xfrm>
            <a:off x="4643438" y="908050"/>
            <a:ext cx="3898900" cy="1408113"/>
          </a:xfrm>
          <a:extLst>
            <a:ext uri="{909E8E84-426E-40DD-AFC4-6F175D3DCCD1}"/>
          </a:extLst>
        </p:spPr>
        <p:txBody>
          <a:bodyPr anchor="t">
            <a:normAutofit/>
          </a:bodyPr>
          <a:lstStyle/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GB" dirty="0"/>
          </a:p>
        </p:txBody>
      </p:sp>
      <p:pic>
        <p:nvPicPr>
          <p:cNvPr id="17416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3438" y="2357438"/>
            <a:ext cx="4049712" cy="254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208</TotalTime>
  <Words>172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Book Antiqua</vt:lpstr>
      <vt:lpstr>Arial</vt:lpstr>
      <vt:lpstr>Lucida Sans</vt:lpstr>
      <vt:lpstr>Wingdings 2</vt:lpstr>
      <vt:lpstr>Wingdings</vt:lpstr>
      <vt:lpstr>Wingdings 3</vt:lpstr>
      <vt:lpstr>Calibri</vt:lpstr>
      <vt:lpstr>Apex</vt:lpstr>
      <vt:lpstr>Apex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Finland</dc:title>
  <dc:creator>user5</dc:creator>
  <cp:lastModifiedBy>ADMIN</cp:lastModifiedBy>
  <cp:revision>28</cp:revision>
  <dcterms:created xsi:type="dcterms:W3CDTF">2013-01-13T14:01:27Z</dcterms:created>
  <dcterms:modified xsi:type="dcterms:W3CDTF">2013-03-09T23:11:10Z</dcterms:modified>
</cp:coreProperties>
</file>