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3E8A-AEAF-4643-A999-B047DD30F285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10E8-0EF2-4796-AB32-563B49890E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1AAE-10EC-4D70-B8B7-E17A09526C1D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8F5DD-CEB4-474E-8AD9-1700992A36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CD6D-AF24-4810-B130-2528BA04CD35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FBE47-035C-4F31-BF22-8083C156EA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A4E2F-C288-413D-B0AD-ADD4E5EB5D83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062A-B6C9-4932-BEE1-45D9B69C94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DC048-E43A-4183-ACC8-E088D4054C7E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D7DA-C512-4D18-8E07-1FD2725EB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1122D-4563-4615-8D0D-6D7C074436DB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40ED9-2438-42A0-9563-D503F93A0E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C1EFD-B2CD-4B3D-8F94-91E675345585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74A5B-24BD-46BF-BBFE-D2A747155B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5CAB-AAE4-465E-ACCF-0E3430F849BE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9F20-EFA6-4AE8-B667-E8228803A0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603A-1BC0-4286-A8D9-02D169D19066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4AFB9-C8A6-4C62-AC75-1682BF7D6E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AAD9-1F98-448C-ADF5-CAB4C6DC3A93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D53ED-95D3-4A68-A7B7-60EF844421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A7F7-A9E4-4CB6-B1F1-8DC2A773210B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30E73-750A-4A75-B170-F1DDDB746C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B4A84B-A713-45FA-91C0-859F0C740463}" type="datetimeFigureOut">
              <a:rPr lang="en-GB"/>
              <a:pPr>
                <a:defRPr/>
              </a:pPr>
              <a:t>28/05/2014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C5EBB8-9D6B-4255-B030-2440FB11D5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Hitler.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2000" smtClean="0">
                <a:solidFill>
                  <a:srgbClr val="898989"/>
                </a:solidFill>
              </a:rPr>
              <a:t>This is Cara and Eve’s project on Hitler.</a:t>
            </a:r>
          </a:p>
          <a:p>
            <a:pPr>
              <a:lnSpc>
                <a:spcPct val="80000"/>
              </a:lnSpc>
            </a:pPr>
            <a:r>
              <a:rPr lang="en-GB" sz="2000" smtClean="0">
                <a:solidFill>
                  <a:srgbClr val="898989"/>
                </a:solidFill>
              </a:rPr>
              <a:t>We are learning about </a:t>
            </a:r>
          </a:p>
          <a:p>
            <a:pPr>
              <a:lnSpc>
                <a:spcPct val="80000"/>
              </a:lnSpc>
            </a:pPr>
            <a:r>
              <a:rPr lang="en-GB" sz="2000" smtClean="0">
                <a:solidFill>
                  <a:srgbClr val="898989"/>
                </a:solidFill>
              </a:rPr>
              <a:t>Famous Europeans so we decided to do ours on Hitler and World War 2.</a:t>
            </a:r>
          </a:p>
          <a:p>
            <a:pPr>
              <a:lnSpc>
                <a:spcPct val="80000"/>
              </a:lnSpc>
            </a:pPr>
            <a:r>
              <a:rPr lang="en-GB" sz="2700" smtClean="0">
                <a:solidFill>
                  <a:srgbClr val="898989"/>
                </a:solidFill>
              </a:rPr>
              <a:t>Hope you enjoy.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1990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549275"/>
            <a:ext cx="15843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4286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Facts about Hitler.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smtClean="0"/>
              <a:t>Hitler was a very cruel and mad man.</a:t>
            </a:r>
          </a:p>
          <a:p>
            <a:r>
              <a:rPr lang="en-GB" sz="1800" smtClean="0"/>
              <a:t>He put Jews into concentration/prison camps</a:t>
            </a:r>
          </a:p>
          <a:p>
            <a:r>
              <a:rPr lang="en-GB" sz="1800" smtClean="0"/>
              <a:t>His full name is Adolf Hitler!</a:t>
            </a:r>
          </a:p>
          <a:p>
            <a:r>
              <a:rPr lang="en-GB" sz="1800" smtClean="0"/>
              <a:t>He was the leader of the Axis.</a:t>
            </a:r>
          </a:p>
          <a:p>
            <a:r>
              <a:rPr lang="en-GB" sz="1800" smtClean="0"/>
              <a:t>He was born in a small Austrian town called Braunau near the German border.</a:t>
            </a:r>
          </a:p>
          <a:p>
            <a:r>
              <a:rPr lang="en-GB" sz="1800" smtClean="0"/>
              <a:t>He was born on the 20</a:t>
            </a:r>
            <a:r>
              <a:rPr lang="en-GB" sz="1800" baseline="30000" smtClean="0"/>
              <a:t>th</a:t>
            </a:r>
            <a:r>
              <a:rPr lang="en-GB" sz="1800" smtClean="0"/>
              <a:t> of April 1889.</a:t>
            </a:r>
          </a:p>
          <a:p>
            <a:r>
              <a:rPr lang="en-GB" sz="1800" smtClean="0"/>
              <a:t>On the 30</a:t>
            </a:r>
            <a:r>
              <a:rPr lang="en-GB" sz="1800" baseline="30000" smtClean="0"/>
              <a:t>th</a:t>
            </a:r>
            <a:r>
              <a:rPr lang="en-GB" sz="1800" smtClean="0"/>
              <a:t> of April 1945 Hitler shot himself in the head because he had lost the war and he would be put in prison and killed my his enemy. </a:t>
            </a:r>
          </a:p>
          <a:p>
            <a:endParaRPr lang="en-GB" sz="1800" smtClean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139825"/>
            <a:ext cx="271462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811713"/>
            <a:ext cx="25923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710113"/>
            <a:ext cx="28575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Hitler did</a:t>
            </a:r>
          </a:p>
        </p:txBody>
      </p:sp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341438"/>
            <a:ext cx="8496300" cy="5235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Concentration camps</a:t>
            </a:r>
          </a:p>
        </p:txBody>
      </p:sp>
      <p:sp>
        <p:nvSpPr>
          <p:cNvPr id="1638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smtClean="0"/>
              <a:t>Concentration camps where horrible places where the German solders and Hitler put Jewish people to starve to death. He also put them in gas chambers.</a:t>
            </a:r>
          </a:p>
          <a:p>
            <a:r>
              <a:rPr lang="en-GB" sz="1800" smtClean="0"/>
              <a:t>They wore a special striped outfit and they had a number sewn into them. It was possible that the outfit could have been passed down from people that had all ready been killed. They were never washed or cleaned. </a:t>
            </a:r>
          </a:p>
          <a:p>
            <a:r>
              <a:rPr lang="en-GB" sz="1800" smtClean="0"/>
              <a:t>There is a book called the “The Boy in the Striped Pyjamas” that is based on WW2. It is about a boy that that was in a concentration camp and was gassed.  It is a very sad story.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3911">
            <a:off x="3876675" y="4270375"/>
            <a:ext cx="13970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5990">
            <a:off x="509588" y="4541838"/>
            <a:ext cx="237648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227095">
            <a:off x="5861050" y="4181475"/>
            <a:ext cx="28575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Hitlers salute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Every time Hitler entered you had to stick out your hand in front of you as a salute to him.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1488" y="2724150"/>
            <a:ext cx="2286000" cy="180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708275"/>
            <a:ext cx="18732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4724400"/>
            <a:ext cx="28575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924175"/>
            <a:ext cx="2881312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Gas chambers</a:t>
            </a:r>
          </a:p>
        </p:txBody>
      </p:sp>
      <p:sp>
        <p:nvSpPr>
          <p:cNvPr id="1843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The German solders put the Jews in to rooms called gas chambers. They released a gas into the room to make you feel sleepy and after a while you would suddenly stop breathing.</a:t>
            </a:r>
          </a:p>
          <a:p>
            <a:r>
              <a:rPr lang="en-GB" sz="2000" smtClean="0"/>
              <a:t>Gas chambers were open rooms with nothing in them.</a:t>
            </a:r>
          </a:p>
          <a:p>
            <a:r>
              <a:rPr lang="en-GB" sz="2000" smtClean="0"/>
              <a:t>Everybody carried a gas mask around with them if they wanted to live.  Even children were put in gas chambers and were left to die.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97668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400550"/>
            <a:ext cx="28575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Weapons.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smtClean="0"/>
              <a:t>In World War 2 people used lots of different type of weapons such as pistols, rifles, sub- machine guns, machine guns, anti tank weapons, grenades, mortars, flamethrowers, sniper rifles, shot guns, pocket knives  and assault rifles.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652963"/>
            <a:ext cx="22320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429000"/>
            <a:ext cx="2238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2852738"/>
            <a:ext cx="2519363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4857750"/>
            <a:ext cx="22320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end!!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pPr algn="ctr"/>
            <a:r>
              <a:rPr lang="en-GB" smtClean="0"/>
              <a:t>Thanks for watching!</a:t>
            </a:r>
          </a:p>
          <a:p>
            <a:pPr algn="ctr"/>
            <a:r>
              <a:rPr lang="en-GB" smtClean="0"/>
              <a:t>By Eve and Cara!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357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Hitler.</vt:lpstr>
      <vt:lpstr>Facts about Hitler.</vt:lpstr>
      <vt:lpstr>What Hitler did</vt:lpstr>
      <vt:lpstr>Concentration camps</vt:lpstr>
      <vt:lpstr>Hitlers salute</vt:lpstr>
      <vt:lpstr>Gas chambers</vt:lpstr>
      <vt:lpstr>Weapons.</vt:lpstr>
      <vt:lpstr>The end!!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Hitler.</dc:title>
  <dc:creator>user1</dc:creator>
  <cp:lastModifiedBy>ADMIN</cp:lastModifiedBy>
  <cp:revision>10</cp:revision>
  <dcterms:created xsi:type="dcterms:W3CDTF">2014-05-20T08:37:11Z</dcterms:created>
  <dcterms:modified xsi:type="dcterms:W3CDTF">2014-05-28T20:48:59Z</dcterms:modified>
</cp:coreProperties>
</file>