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36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1"/>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38"/>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6" name="Rectangle 39"/>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7" name="Rectangle 40"/>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0" name="Rectangle 41"/>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1" name="Rectangle 55"/>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Rectangle 64"/>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3" name="Rectangle 65"/>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4" name="Rectangle 66"/>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lang="en-US" smtClean="0"/>
              <a:t>Click to edit Master title style</a:t>
            </a:r>
            <a:endParaRPr lang="en-US"/>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5" name="Date Placeholder 27"/>
          <p:cNvSpPr>
            <a:spLocks noGrp="1"/>
          </p:cNvSpPr>
          <p:nvPr>
            <p:ph type="dt" sz="half" idx="10"/>
          </p:nvPr>
        </p:nvSpPr>
        <p:spPr/>
        <p:txBody>
          <a:bodyPr/>
          <a:lstStyle>
            <a:lvl1pPr>
              <a:defRPr/>
            </a:lvl1pPr>
            <a:extLst/>
          </a:lstStyle>
          <a:p>
            <a:pPr>
              <a:defRPr/>
            </a:pPr>
            <a:fld id="{7AE19841-6477-4C51-A896-FB692333F5AB}" type="datetimeFigureOut">
              <a:rPr lang="en-GB"/>
              <a:pPr>
                <a:defRPr/>
              </a:pPr>
              <a:t>14/03/2013</a:t>
            </a:fld>
            <a:endParaRPr lang="en-GB"/>
          </a:p>
        </p:txBody>
      </p:sp>
      <p:sp>
        <p:nvSpPr>
          <p:cNvPr id="16" name="Footer Placeholder 16"/>
          <p:cNvSpPr>
            <a:spLocks noGrp="1"/>
          </p:cNvSpPr>
          <p:nvPr>
            <p:ph type="ftr" sz="quarter" idx="11"/>
          </p:nvPr>
        </p:nvSpPr>
        <p:spPr/>
        <p:txBody>
          <a:bodyPr/>
          <a:lstStyle>
            <a:lvl1pPr>
              <a:defRPr/>
            </a:lvl1pPr>
            <a:extLst/>
          </a:lstStyle>
          <a:p>
            <a:pPr>
              <a:defRPr/>
            </a:pPr>
            <a:endParaRPr lang="en-GB"/>
          </a:p>
        </p:txBody>
      </p:sp>
      <p:sp>
        <p:nvSpPr>
          <p:cNvPr id="17" name="Slide Number Placeholder 28"/>
          <p:cNvSpPr>
            <a:spLocks noGrp="1"/>
          </p:cNvSpPr>
          <p:nvPr>
            <p:ph type="sldNum" sz="quarter" idx="12"/>
          </p:nvPr>
        </p:nvSpPr>
        <p:spPr/>
        <p:txBody>
          <a:bodyPr/>
          <a:lstStyle>
            <a:lvl1pPr>
              <a:defRPr/>
            </a:lvl1pPr>
            <a:extLst/>
          </a:lstStyle>
          <a:p>
            <a:pPr>
              <a:defRPr/>
            </a:pPr>
            <a:fld id="{2ED996F4-0EDE-4207-8C7A-77FB54D233C5}"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F0E7FA77-D2C3-41DA-BC6D-1E009766D5F7}" type="datetimeFigureOut">
              <a:rPr lang="en-GB"/>
              <a:pPr>
                <a:defRPr/>
              </a:pPr>
              <a:t>14/03/2013</a:t>
            </a:fld>
            <a:endParaRPr lang="en-GB"/>
          </a:p>
        </p:txBody>
      </p:sp>
      <p:sp>
        <p:nvSpPr>
          <p:cNvPr id="5" name="Footer Placeholder 2"/>
          <p:cNvSpPr>
            <a:spLocks noGrp="1"/>
          </p:cNvSpPr>
          <p:nvPr>
            <p:ph type="ftr" sz="quarter" idx="11"/>
          </p:nvPr>
        </p:nvSpPr>
        <p:spPr/>
        <p:txBody>
          <a:bodyPr/>
          <a:lstStyle>
            <a:lvl1pPr>
              <a:defRPr/>
            </a:lvl1pPr>
          </a:lstStyle>
          <a:p>
            <a:pPr>
              <a:defRPr/>
            </a:pPr>
            <a:endParaRPr lang="en-GB"/>
          </a:p>
        </p:txBody>
      </p:sp>
      <p:sp>
        <p:nvSpPr>
          <p:cNvPr id="6" name="Slide Number Placeholder 22"/>
          <p:cNvSpPr>
            <a:spLocks noGrp="1"/>
          </p:cNvSpPr>
          <p:nvPr>
            <p:ph type="sldNum" sz="quarter" idx="12"/>
          </p:nvPr>
        </p:nvSpPr>
        <p:spPr/>
        <p:txBody>
          <a:bodyPr/>
          <a:lstStyle>
            <a:lvl1pPr>
              <a:defRPr/>
            </a:lvl1pPr>
          </a:lstStyle>
          <a:p>
            <a:pPr>
              <a:defRPr/>
            </a:pPr>
            <a:fld id="{E0A23F3E-62B3-45A3-89D4-5B96DFC47907}"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2F9E13B-E5EF-4701-BA27-5DF21048237B}" type="datetimeFigureOut">
              <a:rPr lang="en-GB"/>
              <a:pPr>
                <a:defRPr/>
              </a:pPr>
              <a:t>14/03/2013</a:t>
            </a:fld>
            <a:endParaRPr lang="en-GB"/>
          </a:p>
        </p:txBody>
      </p:sp>
      <p:sp>
        <p:nvSpPr>
          <p:cNvPr id="5" name="Footer Placeholder 2"/>
          <p:cNvSpPr>
            <a:spLocks noGrp="1"/>
          </p:cNvSpPr>
          <p:nvPr>
            <p:ph type="ftr" sz="quarter" idx="11"/>
          </p:nvPr>
        </p:nvSpPr>
        <p:spPr/>
        <p:txBody>
          <a:bodyPr/>
          <a:lstStyle>
            <a:lvl1pPr>
              <a:defRPr/>
            </a:lvl1pPr>
          </a:lstStyle>
          <a:p>
            <a:pPr>
              <a:defRPr/>
            </a:pPr>
            <a:endParaRPr lang="en-GB"/>
          </a:p>
        </p:txBody>
      </p:sp>
      <p:sp>
        <p:nvSpPr>
          <p:cNvPr id="6" name="Slide Number Placeholder 22"/>
          <p:cNvSpPr>
            <a:spLocks noGrp="1"/>
          </p:cNvSpPr>
          <p:nvPr>
            <p:ph type="sldNum" sz="quarter" idx="12"/>
          </p:nvPr>
        </p:nvSpPr>
        <p:spPr/>
        <p:txBody>
          <a:bodyPr/>
          <a:lstStyle>
            <a:lvl1pPr>
              <a:defRPr/>
            </a:lvl1pPr>
          </a:lstStyle>
          <a:p>
            <a:pPr>
              <a:defRPr/>
            </a:pPr>
            <a:fld id="{1913AC4E-87B0-4407-8099-E14A890F5B53}"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04FDF7A5-6E3F-44B5-A3CC-CCE5A6AEFC77}" type="datetimeFigureOut">
              <a:rPr lang="en-GB"/>
              <a:pPr>
                <a:defRPr/>
              </a:pPr>
              <a:t>14/03/2013</a:t>
            </a:fld>
            <a:endParaRPr lang="en-GB"/>
          </a:p>
        </p:txBody>
      </p:sp>
      <p:sp>
        <p:nvSpPr>
          <p:cNvPr id="5" name="Footer Placeholder 2"/>
          <p:cNvSpPr>
            <a:spLocks noGrp="1"/>
          </p:cNvSpPr>
          <p:nvPr>
            <p:ph type="ftr" sz="quarter" idx="11"/>
          </p:nvPr>
        </p:nvSpPr>
        <p:spPr/>
        <p:txBody>
          <a:bodyPr/>
          <a:lstStyle>
            <a:lvl1pPr>
              <a:defRPr/>
            </a:lvl1pPr>
          </a:lstStyle>
          <a:p>
            <a:pPr>
              <a:defRPr/>
            </a:pPr>
            <a:endParaRPr lang="en-GB"/>
          </a:p>
        </p:txBody>
      </p:sp>
      <p:sp>
        <p:nvSpPr>
          <p:cNvPr id="6" name="Slide Number Placeholder 22"/>
          <p:cNvSpPr>
            <a:spLocks noGrp="1"/>
          </p:cNvSpPr>
          <p:nvPr>
            <p:ph type="sldNum" sz="quarter" idx="12"/>
          </p:nvPr>
        </p:nvSpPr>
        <p:spPr/>
        <p:txBody>
          <a:bodyPr/>
          <a:lstStyle>
            <a:lvl1pPr>
              <a:defRPr/>
            </a:lvl1pPr>
          </a:lstStyle>
          <a:p>
            <a:pPr>
              <a:defRPr/>
            </a:pPr>
            <a:fld id="{2D8140F5-09B1-4467-A29B-8C352BE25671}"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13"/>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5" name="Freeform 14"/>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Freeform 12"/>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8"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9"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0"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1"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3"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4"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5"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6" name="Freeform 24"/>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7" name="Freeform 25"/>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8"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9" name="Rectangle 6"/>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0" name="Rectangle 7"/>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1" name="Rectangle 8"/>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2" name="Rectangle 9"/>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3" name="Rectangle 10"/>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4" name="Rectangle 11"/>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lang="en-US" smtClean="0"/>
              <a:t>Click to edit Master title style</a:t>
            </a:r>
            <a:endParaRPr lang="en-US"/>
          </a:p>
        </p:txBody>
      </p:sp>
      <p:sp>
        <p:nvSpPr>
          <p:cNvPr id="25" name="Date Placeholder 3"/>
          <p:cNvSpPr>
            <a:spLocks noGrp="1"/>
          </p:cNvSpPr>
          <p:nvPr>
            <p:ph type="dt" sz="half" idx="10"/>
          </p:nvPr>
        </p:nvSpPr>
        <p:spPr/>
        <p:txBody>
          <a:bodyPr/>
          <a:lstStyle>
            <a:lvl1pPr>
              <a:defRPr/>
            </a:lvl1pPr>
            <a:extLst/>
          </a:lstStyle>
          <a:p>
            <a:pPr>
              <a:defRPr/>
            </a:pPr>
            <a:fld id="{50E35FE8-5957-4C84-AD91-78290D7369D8}" type="datetimeFigureOut">
              <a:rPr lang="en-GB"/>
              <a:pPr>
                <a:defRPr/>
              </a:pPr>
              <a:t>14/03/2013</a:t>
            </a:fld>
            <a:endParaRPr lang="en-GB"/>
          </a:p>
        </p:txBody>
      </p:sp>
      <p:sp>
        <p:nvSpPr>
          <p:cNvPr id="26" name="Footer Placeholder 4"/>
          <p:cNvSpPr>
            <a:spLocks noGrp="1"/>
          </p:cNvSpPr>
          <p:nvPr>
            <p:ph type="ftr" sz="quarter" idx="11"/>
          </p:nvPr>
        </p:nvSpPr>
        <p:spPr/>
        <p:txBody>
          <a:bodyPr/>
          <a:lstStyle>
            <a:lvl1pPr>
              <a:defRPr/>
            </a:lvl1pPr>
            <a:extLst/>
          </a:lstStyle>
          <a:p>
            <a:pPr>
              <a:defRPr/>
            </a:pPr>
            <a:endParaRPr lang="en-GB"/>
          </a:p>
        </p:txBody>
      </p:sp>
      <p:sp>
        <p:nvSpPr>
          <p:cNvPr id="27" name="Slide Number Placeholder 5"/>
          <p:cNvSpPr>
            <a:spLocks noGrp="1"/>
          </p:cNvSpPr>
          <p:nvPr>
            <p:ph type="sldNum" sz="quarter" idx="12"/>
          </p:nvPr>
        </p:nvSpPr>
        <p:spPr/>
        <p:txBody>
          <a:bodyPr/>
          <a:lstStyle>
            <a:lvl1pPr>
              <a:defRPr/>
            </a:lvl1pPr>
            <a:extLst/>
          </a:lstStyle>
          <a:p>
            <a:pPr>
              <a:defRPr/>
            </a:pPr>
            <a:fld id="{6843402D-C14E-4196-984E-9589970C5A1E}"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5811D59E-D73B-46C1-83CA-17727F3389E3}" type="datetimeFigureOut">
              <a:rPr lang="en-GB"/>
              <a:pPr>
                <a:defRPr/>
              </a:pPr>
              <a:t>14/03/2013</a:t>
            </a:fld>
            <a:endParaRPr lang="en-GB"/>
          </a:p>
        </p:txBody>
      </p:sp>
      <p:sp>
        <p:nvSpPr>
          <p:cNvPr id="6" name="Footer Placeholder 5"/>
          <p:cNvSpPr>
            <a:spLocks noGrp="1"/>
          </p:cNvSpPr>
          <p:nvPr>
            <p:ph type="ftr" sz="quarter" idx="11"/>
          </p:nvPr>
        </p:nvSpPr>
        <p:spPr/>
        <p:txBody>
          <a:bodyPr/>
          <a:lstStyle>
            <a:lvl1pPr>
              <a:defRPr/>
            </a:lvl1pPr>
            <a:extLst/>
          </a:lstStyle>
          <a:p>
            <a:pPr>
              <a:defRPr/>
            </a:pPr>
            <a:endParaRPr lang="en-GB"/>
          </a:p>
        </p:txBody>
      </p:sp>
      <p:sp>
        <p:nvSpPr>
          <p:cNvPr id="7" name="Slide Number Placeholder 6"/>
          <p:cNvSpPr>
            <a:spLocks noGrp="1"/>
          </p:cNvSpPr>
          <p:nvPr>
            <p:ph type="sldNum" sz="quarter" idx="12"/>
          </p:nvPr>
        </p:nvSpPr>
        <p:spPr/>
        <p:txBody>
          <a:bodyPr/>
          <a:lstStyle>
            <a:lvl1pPr>
              <a:defRPr/>
            </a:lvl1pPr>
            <a:extLst/>
          </a:lstStyle>
          <a:p>
            <a:pPr>
              <a:defRPr/>
            </a:pPr>
            <a:fld id="{4C4B6921-3DFD-4932-B20D-119E769A96B1}"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24"/>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Rectangle 15"/>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9" name="Rectangle 16"/>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0" name="Rectangle 17"/>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Rectangle 18"/>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2" name="Rectangle 19"/>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3" name="Rectangle 20"/>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4" name="Rectangle 21"/>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5" name="Rectangle 28"/>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6" name="Rectangle 29"/>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04824" y="512064"/>
            <a:ext cx="7772400" cy="914400"/>
          </a:xfrm>
        </p:spPr>
        <p:txBody>
          <a:bodyPr/>
          <a:lstStyle>
            <a:lvl1pPr>
              <a:defRPr sz="4000"/>
            </a:lvl1pPr>
            <a:extLst/>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6"/>
          <p:cNvSpPr>
            <a:spLocks noGrp="1"/>
          </p:cNvSpPr>
          <p:nvPr>
            <p:ph type="dt" sz="half" idx="10"/>
          </p:nvPr>
        </p:nvSpPr>
        <p:spPr/>
        <p:txBody>
          <a:bodyPr/>
          <a:lstStyle>
            <a:lvl1pPr>
              <a:defRPr/>
            </a:lvl1pPr>
            <a:extLst/>
          </a:lstStyle>
          <a:p>
            <a:pPr>
              <a:defRPr/>
            </a:pPr>
            <a:fld id="{CB3C4D68-129B-4B97-8BF6-A99337CD7225}" type="datetimeFigureOut">
              <a:rPr lang="en-GB"/>
              <a:pPr>
                <a:defRPr/>
              </a:pPr>
              <a:t>14/03/2013</a:t>
            </a:fld>
            <a:endParaRPr lang="en-GB"/>
          </a:p>
        </p:txBody>
      </p:sp>
      <p:sp>
        <p:nvSpPr>
          <p:cNvPr id="18" name="Footer Placeholder 7"/>
          <p:cNvSpPr>
            <a:spLocks noGrp="1"/>
          </p:cNvSpPr>
          <p:nvPr>
            <p:ph type="ftr" sz="quarter" idx="11"/>
          </p:nvPr>
        </p:nvSpPr>
        <p:spPr/>
        <p:txBody>
          <a:bodyPr/>
          <a:lstStyle>
            <a:lvl1pPr>
              <a:defRPr/>
            </a:lvl1pPr>
            <a:extLst/>
          </a:lstStyle>
          <a:p>
            <a:pPr>
              <a:defRPr/>
            </a:pPr>
            <a:endParaRPr lang="en-GB"/>
          </a:p>
        </p:txBody>
      </p:sp>
      <p:sp>
        <p:nvSpPr>
          <p:cNvPr id="19" name="Slide Number Placeholder 8"/>
          <p:cNvSpPr>
            <a:spLocks noGrp="1"/>
          </p:cNvSpPr>
          <p:nvPr>
            <p:ph type="sldNum" sz="quarter" idx="12"/>
          </p:nvPr>
        </p:nvSpPr>
        <p:spPr/>
        <p:txBody>
          <a:bodyPr/>
          <a:lstStyle>
            <a:lvl1pPr>
              <a:defRPr/>
            </a:lvl1pPr>
            <a:extLst/>
          </a:lstStyle>
          <a:p>
            <a:pPr>
              <a:defRPr/>
            </a:pPr>
            <a:fld id="{A93735AC-070F-4CF2-94C2-1BBC888BB6DF}"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2DBBF9A1-4FBF-4694-855C-D10D3F6A96AC}" type="datetimeFigureOut">
              <a:rPr lang="en-GB"/>
              <a:pPr>
                <a:defRPr/>
              </a:pPr>
              <a:t>14/03/2013</a:t>
            </a:fld>
            <a:endParaRPr lang="en-GB"/>
          </a:p>
        </p:txBody>
      </p:sp>
      <p:sp>
        <p:nvSpPr>
          <p:cNvPr id="4" name="Footer Placeholder 2"/>
          <p:cNvSpPr>
            <a:spLocks noGrp="1"/>
          </p:cNvSpPr>
          <p:nvPr>
            <p:ph type="ftr" sz="quarter" idx="11"/>
          </p:nvPr>
        </p:nvSpPr>
        <p:spPr/>
        <p:txBody>
          <a:bodyPr/>
          <a:lstStyle>
            <a:lvl1pPr>
              <a:defRPr/>
            </a:lvl1pPr>
          </a:lstStyle>
          <a:p>
            <a:pPr>
              <a:defRPr/>
            </a:pPr>
            <a:endParaRPr lang="en-GB"/>
          </a:p>
        </p:txBody>
      </p:sp>
      <p:sp>
        <p:nvSpPr>
          <p:cNvPr id="5" name="Slide Number Placeholder 22"/>
          <p:cNvSpPr>
            <a:spLocks noGrp="1"/>
          </p:cNvSpPr>
          <p:nvPr>
            <p:ph type="sldNum" sz="quarter" idx="12"/>
          </p:nvPr>
        </p:nvSpPr>
        <p:spPr/>
        <p:txBody>
          <a:bodyPr/>
          <a:lstStyle>
            <a:lvl1pPr>
              <a:defRPr/>
            </a:lvl1pPr>
          </a:lstStyle>
          <a:p>
            <a:pPr>
              <a:defRPr/>
            </a:pPr>
            <a:fld id="{046610EE-6F20-48A6-8968-362D0DA6B588}"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extLst/>
          </a:lstStyle>
          <a:p>
            <a:pPr>
              <a:defRPr/>
            </a:pPr>
            <a:fld id="{084A10F3-67E5-4588-8605-91266471C735}" type="datetimeFigureOut">
              <a:rPr lang="en-GB"/>
              <a:pPr>
                <a:defRPr/>
              </a:pPr>
              <a:t>14/03/2013</a:t>
            </a:fld>
            <a:endParaRPr lang="en-GB"/>
          </a:p>
        </p:txBody>
      </p:sp>
      <p:sp>
        <p:nvSpPr>
          <p:cNvPr id="3" name="Footer Placeholder 2"/>
          <p:cNvSpPr>
            <a:spLocks noGrp="1"/>
          </p:cNvSpPr>
          <p:nvPr>
            <p:ph type="ftr" sz="quarter" idx="11"/>
          </p:nvPr>
        </p:nvSpPr>
        <p:spPr/>
        <p:txBody>
          <a:bodyPr/>
          <a:lstStyle>
            <a:lvl1pPr>
              <a:defRPr/>
            </a:lvl1pPr>
            <a:extLst/>
          </a:lstStyle>
          <a:p>
            <a:pPr>
              <a:defRPr/>
            </a:pPr>
            <a:endParaRPr lang="en-GB"/>
          </a:p>
        </p:txBody>
      </p:sp>
      <p:sp>
        <p:nvSpPr>
          <p:cNvPr id="4" name="Slide Number Placeholder 3"/>
          <p:cNvSpPr>
            <a:spLocks noGrp="1"/>
          </p:cNvSpPr>
          <p:nvPr>
            <p:ph type="sldNum" sz="quarter" idx="12"/>
          </p:nvPr>
        </p:nvSpPr>
        <p:spPr/>
        <p:txBody>
          <a:bodyPr/>
          <a:lstStyle>
            <a:lvl1pPr>
              <a:defRPr/>
            </a:lvl1pPr>
            <a:extLst/>
          </a:lstStyle>
          <a:p>
            <a:pPr>
              <a:defRPr/>
            </a:pPr>
            <a:fld id="{EEF47791-20E9-4631-9482-B4DB6DB8867E}"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lang="en-US" smtClean="0"/>
              <a:t>Click to edit Master title style</a:t>
            </a:r>
            <a:endParaRPr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A23E3610-5700-416A-BB28-54736625F293}" type="datetimeFigureOut">
              <a:rPr lang="en-GB"/>
              <a:pPr>
                <a:defRPr/>
              </a:pPr>
              <a:t>14/03/2013</a:t>
            </a:fld>
            <a:endParaRPr lang="en-GB"/>
          </a:p>
        </p:txBody>
      </p:sp>
      <p:sp>
        <p:nvSpPr>
          <p:cNvPr id="6" name="Footer Placeholder 2"/>
          <p:cNvSpPr>
            <a:spLocks noGrp="1"/>
          </p:cNvSpPr>
          <p:nvPr>
            <p:ph type="ftr" sz="quarter" idx="11"/>
          </p:nvPr>
        </p:nvSpPr>
        <p:spPr/>
        <p:txBody>
          <a:bodyPr/>
          <a:lstStyle>
            <a:lvl1pPr>
              <a:defRPr/>
            </a:lvl1pPr>
          </a:lstStyle>
          <a:p>
            <a:pPr>
              <a:defRPr/>
            </a:pPr>
            <a:endParaRPr lang="en-GB"/>
          </a:p>
        </p:txBody>
      </p:sp>
      <p:sp>
        <p:nvSpPr>
          <p:cNvPr id="7" name="Slide Number Placeholder 22"/>
          <p:cNvSpPr>
            <a:spLocks noGrp="1"/>
          </p:cNvSpPr>
          <p:nvPr>
            <p:ph type="sldNum" sz="quarter" idx="12"/>
          </p:nvPr>
        </p:nvSpPr>
        <p:spPr/>
        <p:txBody>
          <a:bodyPr/>
          <a:lstStyle>
            <a:lvl1pPr>
              <a:defRPr/>
            </a:lvl1pPr>
          </a:lstStyle>
          <a:p>
            <a:pPr>
              <a:defRPr/>
            </a:pPr>
            <a:fld id="{B86ECF1F-180F-4436-AC6D-1E4B308FEC75}"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7"/>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6" name="Straight Connector 8"/>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9"/>
          <p:cNvGrpSpPr>
            <a:grpSpLocks/>
          </p:cNvGrpSpPr>
          <p:nvPr/>
        </p:nvGrpSpPr>
        <p:grpSpPr bwMode="auto">
          <a:xfrm rot="5400000">
            <a:off x="8515351" y="1219200"/>
            <a:ext cx="131762" cy="128587"/>
            <a:chOff x="6668087" y="1297746"/>
            <a:chExt cx="161840" cy="156602"/>
          </a:xfrm>
        </p:grpSpPr>
        <p:cxnSp>
          <p:nvCxnSpPr>
            <p:cNvPr id="8" name="Straight Connector 14"/>
            <p:cNvCxnSpPr/>
            <p:nvPr/>
          </p:nvCxnSpPr>
          <p:spPr>
            <a:xfrm rot="16200000">
              <a:off x="6663593" y="1298375"/>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15"/>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16"/>
            <p:cNvCxnSpPr/>
            <p:nvPr/>
          </p:nvCxnSpPr>
          <p:spPr>
            <a:xfrm rot="5400000" flipH="1">
              <a:off x="6744513" y="1297400"/>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13"/>
          <p:cNvGrpSpPr>
            <a:grpSpLocks/>
          </p:cNvGrpSpPr>
          <p:nvPr/>
        </p:nvGrpSpPr>
        <p:grpSpPr bwMode="auto">
          <a:xfrm rot="5400000">
            <a:off x="8667751" y="1371600"/>
            <a:ext cx="131762" cy="128587"/>
            <a:chOff x="6668087" y="1297746"/>
            <a:chExt cx="161840" cy="156602"/>
          </a:xfrm>
        </p:grpSpPr>
        <p:cxnSp>
          <p:nvCxnSpPr>
            <p:cNvPr id="12" name="Straight Connector 10"/>
            <p:cNvCxnSpPr/>
            <p:nvPr/>
          </p:nvCxnSpPr>
          <p:spPr>
            <a:xfrm rot="16200000">
              <a:off x="6663593" y="1298375"/>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1"/>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2"/>
            <p:cNvCxnSpPr/>
            <p:nvPr/>
          </p:nvCxnSpPr>
          <p:spPr>
            <a:xfrm rot="5400000" flipH="1">
              <a:off x="6744513" y="1297400"/>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17"/>
          <p:cNvGrpSpPr>
            <a:grpSpLocks/>
          </p:cNvGrpSpPr>
          <p:nvPr/>
        </p:nvGrpSpPr>
        <p:grpSpPr bwMode="auto">
          <a:xfrm rot="5400000">
            <a:off x="8320087" y="1474788"/>
            <a:ext cx="131763" cy="128588"/>
            <a:chOff x="6668087" y="1297746"/>
            <a:chExt cx="161840" cy="156602"/>
          </a:xfrm>
        </p:grpSpPr>
        <p:cxnSp>
          <p:nvCxnSpPr>
            <p:cNvPr id="16" name="Straight Connector 18"/>
            <p:cNvCxnSpPr/>
            <p:nvPr/>
          </p:nvCxnSpPr>
          <p:spPr>
            <a:xfrm rot="16200000">
              <a:off x="6663592" y="1298373"/>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9"/>
            <p:cNvCxnSpPr/>
            <p:nvPr/>
          </p:nvCxnSpPr>
          <p:spPr>
            <a:xfrm rot="16200000" flipV="1">
              <a:off x="6685198" y="1391513"/>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20"/>
            <p:cNvCxnSpPr/>
            <p:nvPr/>
          </p:nvCxnSpPr>
          <p:spPr>
            <a:xfrm rot="5400000" flipH="1">
              <a:off x="6744512" y="1297398"/>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lang="en-US" smtClean="0"/>
              <a:t>Click to edit Master title style</a:t>
            </a:r>
            <a:endParaRPr lang="en-US"/>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9" name="Date Placeholder 4"/>
          <p:cNvSpPr>
            <a:spLocks noGrp="1"/>
          </p:cNvSpPr>
          <p:nvPr>
            <p:ph type="dt" sz="half" idx="10"/>
          </p:nvPr>
        </p:nvSpPr>
        <p:spPr>
          <a:xfrm>
            <a:off x="6477000" y="55563"/>
            <a:ext cx="2133600" cy="365125"/>
          </a:xfrm>
        </p:spPr>
        <p:txBody>
          <a:bodyPr/>
          <a:lstStyle>
            <a:lvl1pPr>
              <a:defRPr/>
            </a:lvl1pPr>
            <a:extLst/>
          </a:lstStyle>
          <a:p>
            <a:pPr>
              <a:defRPr/>
            </a:pPr>
            <a:fld id="{5DBC4DE6-FD10-4C89-B49B-DBDB1D035FF9}" type="datetimeFigureOut">
              <a:rPr lang="en-GB"/>
              <a:pPr>
                <a:defRPr/>
              </a:pPr>
              <a:t>14/03/2013</a:t>
            </a:fld>
            <a:endParaRPr lang="en-GB"/>
          </a:p>
        </p:txBody>
      </p:sp>
      <p:sp>
        <p:nvSpPr>
          <p:cNvPr id="20" name="Footer Placeholder 5"/>
          <p:cNvSpPr>
            <a:spLocks noGrp="1"/>
          </p:cNvSpPr>
          <p:nvPr>
            <p:ph type="ftr" sz="quarter" idx="11"/>
          </p:nvPr>
        </p:nvSpPr>
        <p:spPr>
          <a:xfrm>
            <a:off x="914400" y="55563"/>
            <a:ext cx="5562600" cy="365125"/>
          </a:xfrm>
        </p:spPr>
        <p:txBody>
          <a:bodyPr/>
          <a:lstStyle>
            <a:lvl1pPr>
              <a:defRPr/>
            </a:lvl1pPr>
            <a:extLst/>
          </a:lstStyle>
          <a:p>
            <a:pPr>
              <a:defRPr/>
            </a:pPr>
            <a:endParaRPr lang="en-GB"/>
          </a:p>
        </p:txBody>
      </p:sp>
      <p:sp>
        <p:nvSpPr>
          <p:cNvPr id="21" name="Slide Number Placeholder 6"/>
          <p:cNvSpPr>
            <a:spLocks noGrp="1"/>
          </p:cNvSpPr>
          <p:nvPr>
            <p:ph type="sldNum" sz="quarter" idx="12"/>
          </p:nvPr>
        </p:nvSpPr>
        <p:spPr>
          <a:xfrm>
            <a:off x="8610600" y="55563"/>
            <a:ext cx="457200" cy="365125"/>
          </a:xfrm>
        </p:spPr>
        <p:txBody>
          <a:bodyPr/>
          <a:lstStyle>
            <a:lvl1pPr>
              <a:defRPr/>
            </a:lvl1pPr>
            <a:extLst/>
          </a:lstStyle>
          <a:p>
            <a:pPr>
              <a:defRPr/>
            </a:pPr>
            <a:fld id="{9F2AD81C-C3F1-425E-A5EA-ED13624EEA03}"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Rectangle 7"/>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9" name="Rectangle 8"/>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0" name="Rectangle 9"/>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Rectangle 10"/>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2" name="Rectangle 11"/>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5" name="Rectangle 14"/>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6" name="Rectangle 15"/>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7" name="Rectangle 16"/>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2" name="Title Placeholder 21"/>
          <p:cNvSpPr>
            <a:spLocks noGrp="1"/>
          </p:cNvSpPr>
          <p:nvPr>
            <p:ph type="title"/>
          </p:nvPr>
        </p:nvSpPr>
        <p:spPr>
          <a:xfrm>
            <a:off x="914400" y="512763"/>
            <a:ext cx="7772400" cy="914400"/>
          </a:xfrm>
          <a:prstGeom prst="rect">
            <a:avLst/>
          </a:prstGeom>
        </p:spPr>
        <p:txBody>
          <a:bodyPr vert="horz" anchor="t">
            <a:noAutofit/>
          </a:bodyPr>
          <a:lstStyle>
            <a:extLst/>
          </a:lstStyle>
          <a:p>
            <a:r>
              <a:rPr lang="en-US" smtClean="0"/>
              <a:t>Click to edit Master title style</a:t>
            </a:r>
            <a:endParaRPr lang="en-US"/>
          </a:p>
        </p:txBody>
      </p:sp>
      <p:sp>
        <p:nvSpPr>
          <p:cNvPr id="1036" name="Text Placeholder 12"/>
          <p:cNvSpPr>
            <a:spLocks noGrp="1"/>
          </p:cNvSpPr>
          <p:nvPr>
            <p:ph type="body" idx="1"/>
          </p:nvPr>
        </p:nvSpPr>
        <p:spPr bwMode="auto">
          <a:xfrm>
            <a:off x="914400" y="178435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fontAlgn="auto" latinLnBrk="0" hangingPunct="1">
              <a:spcBef>
                <a:spcPts val="0"/>
              </a:spcBef>
              <a:spcAft>
                <a:spcPts val="0"/>
              </a:spcAft>
              <a:defRPr kumimoji="0" sz="1100">
                <a:solidFill>
                  <a:schemeClr val="tx2"/>
                </a:solidFill>
                <a:latin typeface="+mn-lt"/>
              </a:defRPr>
            </a:lvl1pPr>
            <a:extLst/>
          </a:lstStyle>
          <a:p>
            <a:pPr>
              <a:defRPr/>
            </a:pPr>
            <a:fld id="{6292A89C-3B90-4767-814D-2A3E32B62518}" type="datetimeFigureOut">
              <a:rPr lang="en-GB"/>
              <a:pPr>
                <a:defRPr/>
              </a:pPr>
              <a:t>14/03/2013</a:t>
            </a:fld>
            <a:endParaRPr lang="en-GB"/>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fontAlgn="auto" latinLnBrk="0" hangingPunct="1">
              <a:spcBef>
                <a:spcPts val="0"/>
              </a:spcBef>
              <a:spcAft>
                <a:spcPts val="0"/>
              </a:spcAft>
              <a:defRPr kumimoji="0" sz="1100">
                <a:solidFill>
                  <a:schemeClr val="tx2"/>
                </a:solidFill>
                <a:latin typeface="+mn-lt"/>
              </a:defRPr>
            </a:lvl1pPr>
            <a:extLst/>
          </a:lstStyle>
          <a:p>
            <a:pPr>
              <a:defRPr/>
            </a:pPr>
            <a:endParaRPr lang="en-GB"/>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fontAlgn="auto" latinLnBrk="0" hangingPunct="1">
              <a:spcBef>
                <a:spcPts val="0"/>
              </a:spcBef>
              <a:spcAft>
                <a:spcPts val="0"/>
              </a:spcAft>
              <a:defRPr kumimoji="0" sz="1200">
                <a:solidFill>
                  <a:schemeClr val="tx2"/>
                </a:solidFill>
                <a:latin typeface="+mn-lt"/>
              </a:defRPr>
            </a:lvl1pPr>
            <a:extLst/>
          </a:lstStyle>
          <a:p>
            <a:pPr>
              <a:defRPr/>
            </a:pPr>
            <a:fld id="{3DDA3F05-D71B-4DAA-8F89-3F030882774A}" type="slidenum">
              <a:rPr lang="en-GB"/>
              <a:pPr>
                <a:defRPr/>
              </a:pPr>
              <a:t>‹#›</a:t>
            </a:fld>
            <a:endParaRPr lang="en-GB"/>
          </a:p>
        </p:txBody>
      </p:sp>
    </p:spTree>
  </p:cSld>
  <p:clrMap bg1="dk1" tx1="lt1" bg2="dk2" tx2="lt2" accent1="accent1" accent2="accent2" accent3="accent3" accent4="accent4" accent5="accent5" accent6="accent6" hlink="hlink" folHlink="folHlink"/>
  <p:sldLayoutIdLst>
    <p:sldLayoutId id="2147483900" r:id="rId1"/>
    <p:sldLayoutId id="2147483895" r:id="rId2"/>
    <p:sldLayoutId id="2147483901" r:id="rId3"/>
    <p:sldLayoutId id="2147483902" r:id="rId4"/>
    <p:sldLayoutId id="2147483903" r:id="rId5"/>
    <p:sldLayoutId id="2147483896" r:id="rId6"/>
    <p:sldLayoutId id="2147483904" r:id="rId7"/>
    <p:sldLayoutId id="2147483897" r:id="rId8"/>
    <p:sldLayoutId id="2147483905" r:id="rId9"/>
    <p:sldLayoutId id="2147483898" r:id="rId10"/>
    <p:sldLayoutId id="2147483899" r:id="rId11"/>
  </p:sldLayoutIdLst>
  <p:txStyles>
    <p:titleStyle>
      <a:lvl1pPr algn="l" rtl="0" eaLnBrk="0" fontAlgn="base" hangingPunct="0">
        <a:spcBef>
          <a:spcPct val="0"/>
        </a:spcBef>
        <a:spcAft>
          <a:spcPct val="0"/>
        </a:spcAft>
        <a:defRPr sz="4000" kern="1200" spc="-100">
          <a:solidFill>
            <a:srgbClr val="C1EEFF"/>
          </a:solidFill>
          <a:latin typeface="+mj-lt"/>
          <a:ea typeface="+mj-ea"/>
          <a:cs typeface="+mj-cs"/>
        </a:defRPr>
      </a:lvl1pPr>
      <a:lvl2pPr algn="l" rtl="0" eaLnBrk="0" fontAlgn="base" hangingPunct="0">
        <a:spcBef>
          <a:spcPct val="0"/>
        </a:spcBef>
        <a:spcAft>
          <a:spcPct val="0"/>
        </a:spcAft>
        <a:defRPr sz="4000">
          <a:solidFill>
            <a:srgbClr val="C1EEFF"/>
          </a:solidFill>
          <a:latin typeface="Consolas" pitchFamily="49" charset="0"/>
        </a:defRPr>
      </a:lvl2pPr>
      <a:lvl3pPr algn="l" rtl="0" eaLnBrk="0" fontAlgn="base" hangingPunct="0">
        <a:spcBef>
          <a:spcPct val="0"/>
        </a:spcBef>
        <a:spcAft>
          <a:spcPct val="0"/>
        </a:spcAft>
        <a:defRPr sz="4000">
          <a:solidFill>
            <a:srgbClr val="C1EEFF"/>
          </a:solidFill>
          <a:latin typeface="Consolas" pitchFamily="49" charset="0"/>
        </a:defRPr>
      </a:lvl3pPr>
      <a:lvl4pPr algn="l" rtl="0" eaLnBrk="0" fontAlgn="base" hangingPunct="0">
        <a:spcBef>
          <a:spcPct val="0"/>
        </a:spcBef>
        <a:spcAft>
          <a:spcPct val="0"/>
        </a:spcAft>
        <a:defRPr sz="4000">
          <a:solidFill>
            <a:srgbClr val="C1EEFF"/>
          </a:solidFill>
          <a:latin typeface="Consolas" pitchFamily="49" charset="0"/>
        </a:defRPr>
      </a:lvl4pPr>
      <a:lvl5pPr algn="l" rtl="0" eaLnBrk="0" fontAlgn="base" hangingPunct="0">
        <a:spcBef>
          <a:spcPct val="0"/>
        </a:spcBef>
        <a:spcAft>
          <a:spcPct val="0"/>
        </a:spcAft>
        <a:defRPr sz="4000">
          <a:solidFill>
            <a:srgbClr val="C1EEFF"/>
          </a:solidFill>
          <a:latin typeface="Consolas" pitchFamily="49" charset="0"/>
        </a:defRPr>
      </a:lvl5pPr>
      <a:lvl6pPr marL="457200" algn="l" rtl="0" fontAlgn="base">
        <a:spcBef>
          <a:spcPct val="0"/>
        </a:spcBef>
        <a:spcAft>
          <a:spcPct val="0"/>
        </a:spcAft>
        <a:defRPr sz="4000">
          <a:solidFill>
            <a:srgbClr val="C1EEFF"/>
          </a:solidFill>
          <a:latin typeface="Consolas" pitchFamily="49" charset="0"/>
        </a:defRPr>
      </a:lvl6pPr>
      <a:lvl7pPr marL="914400" algn="l" rtl="0" fontAlgn="base">
        <a:spcBef>
          <a:spcPct val="0"/>
        </a:spcBef>
        <a:spcAft>
          <a:spcPct val="0"/>
        </a:spcAft>
        <a:defRPr sz="4000">
          <a:solidFill>
            <a:srgbClr val="C1EEFF"/>
          </a:solidFill>
          <a:latin typeface="Consolas" pitchFamily="49" charset="0"/>
        </a:defRPr>
      </a:lvl7pPr>
      <a:lvl8pPr marL="1371600" algn="l" rtl="0" fontAlgn="base">
        <a:spcBef>
          <a:spcPct val="0"/>
        </a:spcBef>
        <a:spcAft>
          <a:spcPct val="0"/>
        </a:spcAft>
        <a:defRPr sz="4000">
          <a:solidFill>
            <a:srgbClr val="C1EEFF"/>
          </a:solidFill>
          <a:latin typeface="Consolas" pitchFamily="49" charset="0"/>
        </a:defRPr>
      </a:lvl8pPr>
      <a:lvl9pPr marL="1828800" algn="l" rtl="0" fontAlgn="base">
        <a:spcBef>
          <a:spcPct val="0"/>
        </a:spcBef>
        <a:spcAft>
          <a:spcPct val="0"/>
        </a:spcAft>
        <a:defRPr sz="4000">
          <a:solidFill>
            <a:srgbClr val="C1EEFF"/>
          </a:solidFill>
          <a:latin typeface="Consolas" pitchFamily="49" charset="0"/>
        </a:defRPr>
      </a:lvl9pPr>
      <a:extLst/>
    </p:titleStyle>
    <p:bodyStyle>
      <a:lvl1pPr marL="411163" indent="-342900" algn="l" rtl="0" eaLnBrk="0" fontAlgn="base" hangingPunct="0">
        <a:spcBef>
          <a:spcPts val="700"/>
        </a:spcBef>
        <a:spcAft>
          <a:spcPct val="0"/>
        </a:spcAft>
        <a:buClr>
          <a:schemeClr val="tx2"/>
        </a:buClr>
        <a:buSzPct val="95000"/>
        <a:buFont typeface="Wingdings" pitchFamily="2" charset="2"/>
        <a:buChar char=""/>
        <a:defRPr sz="3000" kern="1200">
          <a:solidFill>
            <a:schemeClr val="tx1"/>
          </a:solidFill>
          <a:latin typeface="+mn-lt"/>
          <a:ea typeface="+mn-ea"/>
          <a:cs typeface="+mn-cs"/>
        </a:defRPr>
      </a:lvl1pPr>
      <a:lvl2pPr marL="739775" indent="-285750" algn="l" rtl="0" eaLnBrk="0" fontAlgn="base" hangingPunct="0">
        <a:spcBef>
          <a:spcPct val="20000"/>
        </a:spcBef>
        <a:spcAft>
          <a:spcPct val="0"/>
        </a:spcAft>
        <a:buClr>
          <a:schemeClr val="accent2"/>
        </a:buClr>
        <a:buSzPct val="90000"/>
        <a:buFont typeface="Wingdings" pitchFamily="2" charset="2"/>
        <a:buChar char=""/>
        <a:defRPr sz="2600" kern="1200">
          <a:solidFill>
            <a:schemeClr val="tx1"/>
          </a:solidFill>
          <a:latin typeface="+mn-lt"/>
          <a:ea typeface="+mn-ea"/>
          <a:cs typeface="+mn-cs"/>
        </a:defRPr>
      </a:lvl2pPr>
      <a:lvl3pPr marL="995363"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260475" indent="-228600" algn="l" rtl="0" eaLnBrk="0" fontAlgn="base" hangingPunct="0">
        <a:spcBef>
          <a:spcPct val="20000"/>
        </a:spcBef>
        <a:spcAft>
          <a:spcPct val="0"/>
        </a:spcAft>
        <a:buClr>
          <a:srgbClr val="FEB80A"/>
        </a:buClr>
        <a:buFont typeface="Wingdings 3" pitchFamily="18" charset="2"/>
        <a:buChar char=""/>
        <a:defRPr sz="2200" kern="1200">
          <a:solidFill>
            <a:schemeClr val="tx1"/>
          </a:solidFill>
          <a:latin typeface="+mn-lt"/>
          <a:ea typeface="+mn-ea"/>
          <a:cs typeface="+mn-cs"/>
        </a:defRPr>
      </a:lvl4pPr>
      <a:lvl5pPr marL="1481138" indent="-209550" algn="l" rtl="0" eaLnBrk="0" fontAlgn="base" hangingPunct="0">
        <a:spcBef>
          <a:spcPct val="20000"/>
        </a:spcBef>
        <a:spcAft>
          <a:spcPct val="0"/>
        </a:spcAft>
        <a:buClr>
          <a:srgbClr val="FEB80A"/>
        </a:buClr>
        <a:buFont typeface="Wingdings 2"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692696"/>
            <a:ext cx="7772400" cy="1470025"/>
          </a:xfrm>
        </p:spPr>
        <p:txBody>
          <a:bodyPr/>
          <a:lstStyle/>
          <a:p>
            <a:pPr eaLnBrk="1" fontAlgn="auto" hangingPunct="1">
              <a:spcAft>
                <a:spcPts val="0"/>
              </a:spcAft>
              <a:defRPr/>
            </a:pPr>
            <a:r>
              <a:rPr lang="en-GB" dirty="0" smtClean="0">
                <a:solidFill>
                  <a:schemeClr val="tx2">
                    <a:satMod val="200000"/>
                  </a:schemeClr>
                </a:solidFill>
              </a:rPr>
              <a:t>Italy!</a:t>
            </a:r>
            <a:endParaRPr lang="en-GB" dirty="0">
              <a:solidFill>
                <a:schemeClr val="tx2">
                  <a:satMod val="200000"/>
                </a:schemeClr>
              </a:solidFill>
            </a:endParaRPr>
          </a:p>
        </p:txBody>
      </p:sp>
      <p:sp>
        <p:nvSpPr>
          <p:cNvPr id="13314" name="Subtitle 2"/>
          <p:cNvSpPr>
            <a:spLocks noGrp="1"/>
          </p:cNvSpPr>
          <p:nvPr>
            <p:ph type="subTitle" idx="1"/>
          </p:nvPr>
        </p:nvSpPr>
        <p:spPr>
          <a:xfrm>
            <a:off x="1187450" y="2133600"/>
            <a:ext cx="6913563" cy="3743325"/>
          </a:xfrm>
        </p:spPr>
        <p:txBody>
          <a:bodyPr/>
          <a:lstStyle/>
          <a:p>
            <a:pPr eaLnBrk="1" hangingPunct="1">
              <a:spcBef>
                <a:spcPct val="0"/>
              </a:spcBef>
            </a:pPr>
            <a:r>
              <a:rPr lang="en-GB" sz="1700" b="1" smtClean="0"/>
              <a:t>Hello or Ciao! I am here today to show you about Italy!</a:t>
            </a:r>
          </a:p>
          <a:p>
            <a:pPr eaLnBrk="1" hangingPunct="1">
              <a:spcBef>
                <a:spcPct val="0"/>
              </a:spcBef>
            </a:pPr>
            <a:endParaRPr lang="en-GB" sz="1700" b="1" smtClean="0"/>
          </a:p>
          <a:p>
            <a:pPr eaLnBrk="1" hangingPunct="1">
              <a:spcBef>
                <a:spcPct val="0"/>
              </a:spcBef>
            </a:pPr>
            <a:endParaRPr lang="en-GB" sz="1700" b="1" smtClean="0"/>
          </a:p>
          <a:p>
            <a:pPr eaLnBrk="1" hangingPunct="1">
              <a:spcBef>
                <a:spcPct val="0"/>
              </a:spcBef>
            </a:pPr>
            <a:endParaRPr lang="en-GB" sz="1700" b="1" smtClean="0"/>
          </a:p>
          <a:p>
            <a:pPr eaLnBrk="1" hangingPunct="1">
              <a:spcBef>
                <a:spcPct val="0"/>
              </a:spcBef>
            </a:pPr>
            <a:endParaRPr lang="en-GB" sz="1700" b="1" smtClean="0"/>
          </a:p>
          <a:p>
            <a:pPr eaLnBrk="1" hangingPunct="1">
              <a:spcBef>
                <a:spcPct val="0"/>
              </a:spcBef>
            </a:pPr>
            <a:endParaRPr lang="en-GB" sz="1700" b="1" smtClean="0"/>
          </a:p>
          <a:p>
            <a:pPr eaLnBrk="1" hangingPunct="1">
              <a:spcBef>
                <a:spcPct val="0"/>
              </a:spcBef>
            </a:pPr>
            <a:endParaRPr lang="en-GB" sz="1700" b="1" smtClean="0"/>
          </a:p>
          <a:p>
            <a:pPr eaLnBrk="1" hangingPunct="1">
              <a:spcBef>
                <a:spcPct val="0"/>
              </a:spcBef>
            </a:pPr>
            <a:endParaRPr lang="en-GB" sz="1700" b="1" smtClean="0"/>
          </a:p>
          <a:p>
            <a:pPr eaLnBrk="1" hangingPunct="1">
              <a:spcBef>
                <a:spcPct val="0"/>
              </a:spcBef>
            </a:pPr>
            <a:endParaRPr lang="en-GB" sz="1700" b="1" smtClean="0"/>
          </a:p>
          <a:p>
            <a:pPr eaLnBrk="1" hangingPunct="1">
              <a:spcBef>
                <a:spcPct val="0"/>
              </a:spcBef>
            </a:pPr>
            <a:endParaRPr lang="en-GB" sz="1700" b="1" smtClean="0"/>
          </a:p>
          <a:p>
            <a:pPr eaLnBrk="1" hangingPunct="1">
              <a:spcBef>
                <a:spcPct val="0"/>
              </a:spcBef>
            </a:pPr>
            <a:endParaRPr lang="en-GB" sz="1700" b="1" smtClean="0"/>
          </a:p>
          <a:p>
            <a:pPr eaLnBrk="1" hangingPunct="1">
              <a:spcBef>
                <a:spcPct val="0"/>
              </a:spcBef>
            </a:pPr>
            <a:endParaRPr lang="en-GB" sz="1700" b="1" smtClean="0"/>
          </a:p>
          <a:p>
            <a:pPr eaLnBrk="1" hangingPunct="1">
              <a:spcBef>
                <a:spcPct val="0"/>
              </a:spcBef>
            </a:pPr>
            <a:endParaRPr lang="en-GB" sz="1700" b="1" smtClean="0"/>
          </a:p>
          <a:p>
            <a:pPr eaLnBrk="1" hangingPunct="1">
              <a:spcBef>
                <a:spcPct val="0"/>
              </a:spcBef>
            </a:pPr>
            <a:r>
              <a:rPr lang="en-GB" sz="1700" b="1" smtClean="0"/>
              <a:t>Italy’s flag colours are green, white and red. Italy is a very nice country</a:t>
            </a:r>
            <a:r>
              <a:rPr lang="en-GB" sz="1400" b="1" smtClean="0"/>
              <a:t>!</a:t>
            </a:r>
          </a:p>
        </p:txBody>
      </p:sp>
      <p:sp>
        <p:nvSpPr>
          <p:cNvPr id="13315" name="AutoShape 2" descr="data:image/jpeg;base64,/9j/4AAQSkZJRgABAQAAAQABAAD/2wBDAAkGBwgHBgkIBwgKCgkLDRYPDQwMDRsUFRAWIB0iIiAdHx8kKDQsJCYxJx8fLT0tMTU3Ojo6Iys/RD84QzQ5Ojf/2wBDAQoKCg0MDRoPDxo3JR8lNzc3Nzc3Nzc3Nzc3Nzc3Nzc3Nzc3Nzc3Nzc3Nzc3Nzc3Nzc3Nzc3Nzc3Nzc3Nzc3Nzf/wAARCAC3ARMDASIAAhEBAxEB/8QAGAABAAMBAAAAAAAAAAAAAAAAAAUHCAb/xAAgEAEAAAQHAQAAAAAAAAAAAAAAAQJ0sgMEBQYHNTYR/8QAGQEBAQEBAQEAAAAAAAAAAAAAAAQFBggB/8QAHhEBAAEDBQEAAAAAAAAAAAAAADMBAwQCBQYxcRH/2gAMAwEAAhEDEQA/AIMBybmgAAAAAAABa3E3Q5urjZIqla3E3Q5urjZIt2+eivCmduA320AAAAAAAAjdy+c1WjxrIs1tKbl85qtHjWRZrZ2b3pdlxeO57QAROpAAAAAAAAAATICF5/AAAAAAAAFrcTdDm6uNkiqVrcTdDm6uNki3b56K8KZ24DfbQAAAAAAACN3L5zVaPGsizW0puXzmq0eNZFmtnZvel2XF47ntABE6kAAAAAAAAABMgIXn8AAAAAAAAWtxN0Obq42SKpWtxN0Obq42SLdvnorwpnbgN9tAAAAAAAAI3cvnNVo8ayLNbSm5fOarR41kWa2dm96XZcXjue0AETqQAAAAAAAAAEyAhefwAAAAAAABa3E3Q5urjZIqla3E3Q5urjZIt2+eivCmduA320AAAAAAAAjdy+c1WjxrIs1tKbl85qtHjWRZrZ2b3pdlxeO57QAROpAAAAAAAAAATICF5/AAAAAAAAFrcTdDm6uNkiqVrcTdDm6uNki3b56K8KZ24DfbQAAAAAAACN3L5zVaPGsizW0puXzmq0eNZFmtnZvel2XF47ntABE6kAAAAAAAAABMgIXn8AAAAAAAAWtxN0Obq42SKpWtxN0Obq42SLdvnorwpnbgN9tAAAAAAAAI3cvnNVo8ayLNbSm5fOarR41kWa2dm96XZcXjue0AETqQAAAAAAAAAEyAhefwAAAAAAABa3E3Q5urjZIqla3E3Q5urjZIt2+eivCmduA320AAAAAAAAjdy+c1WjxrIs1tKbl85qtHjWRZrZ2b3pdlxeO57QAROpAAAAAAAAAATICF5/AAAAAAAAFrcTdDm6uNkiqVrcTdDm6uNki3b56K8KZ24DfbQAAAAAAACN3L5zVaPGsizW0puXzmq0eNZFmtnZvel2XF47ntABE6kAAAAAAAAABMgIXn8AAAAAAAAWtxN0Obq42SKpWtxN0Obq42SLdvnorwpnbgN9tAAAAAAAAI3cvnNVo8ayLNbSm5fOarR41kWa2dm96XZcXjue0AETqQAAAAAAAAAEyAhefwAAAAAAABa3E3Q5urjZIqla3E3Q5urjZIt2+eivCmduA320AAAAAAAAjdy+c1WjxrIs1tKbl85qtHjWRZrZ2b3pdlxeO57QAROpAAAAAAAAAATICF5/AAAAAAAAFrcTdDm6uNkiqVrcTdDm6uNki3b56K8KZ24DfbQAAAAAAACN3L5zVaPGsizW0puXzmq0eNZFmtnZvel2XF47ntABE6kAAAAAAAAABNAIXn8AH0AHwAH0AHwWrxN0Obq42SAu2+eizCmduA3myAAAAAAAAjdy+c1WjxrIs1/AZ+b3R2PF47ntD4fAQup+nw+AH0+HwA+nw+AH0+HwA+gAfX/9k="/>
          <p:cNvSpPr>
            <a:spLocks noChangeAspect="1" noChangeArrowheads="1"/>
          </p:cNvSpPr>
          <p:nvPr/>
        </p:nvSpPr>
        <p:spPr bwMode="auto">
          <a:xfrm>
            <a:off x="0" y="-841375"/>
            <a:ext cx="2619375" cy="1743075"/>
          </a:xfrm>
          <a:prstGeom prst="rect">
            <a:avLst/>
          </a:prstGeom>
          <a:noFill/>
          <a:ln w="9525">
            <a:noFill/>
            <a:miter lim="800000"/>
            <a:headEnd/>
            <a:tailEnd/>
          </a:ln>
        </p:spPr>
        <p:txBody>
          <a:bodyPr/>
          <a:lstStyle/>
          <a:p>
            <a:endParaRPr lang="en-GB">
              <a:latin typeface="Corbel" pitchFamily="34" charset="0"/>
            </a:endParaRPr>
          </a:p>
        </p:txBody>
      </p:sp>
      <p:sp>
        <p:nvSpPr>
          <p:cNvPr id="13316" name="AutoShape 4" descr="data:image/jpeg;base64,/9j/4AAQSkZJRgABAQAAAQABAAD/2wBDAAkGBwgHBgkIBwgKCgkLDRYPDQwMDRsUFRAWIB0iIiAdHx8kKDQsJCYxJx8fLT0tMTU3Ojo6Iys/RD84QzQ5Ojf/2wBDAQoKCg0MDRoPDxo3JR8lNzc3Nzc3Nzc3Nzc3Nzc3Nzc3Nzc3Nzc3Nzc3Nzc3Nzc3Nzc3Nzc3Nzc3Nzc3Nzc3Nzf/wAARCAC3ARMDASIAAhEBAxEB/8QAGAABAAMBAAAAAAAAAAAAAAAAAAUHCAb/xAAgEAEAAAQHAQAAAAAAAAAAAAAAAQJ0sgMEBQYHNTYR/8QAGQEBAQEBAQEAAAAAAAAAAAAAAAQFBggB/8QAHhEBAAEDBQEAAAAAAAAAAAAAADMBAwQCBQYxcRH/2gAMAwEAAhEDEQA/AIMBybmgAAAAAAABa3E3Q5urjZIqla3E3Q5urjZIt2+eivCmduA320AAAAAAAAjdy+c1WjxrIs1tKbl85qtHjWRZrZ2b3pdlxeO57QAROpAAAAAAAAAATICF5/AAAAAAAAFrcTdDm6uNkiqVrcTdDm6uNki3b56K8KZ24DfbQAAAAAAACN3L5zVaPGsizW0puXzmq0eNZFmtnZvel2XF47ntABE6kAAAAAAAAABMgIXn8AAAAAAAAWtxN0Obq42SKpWtxN0Obq42SLdvnorwpnbgN9tAAAAAAAAI3cvnNVo8ayLNbSm5fOarR41kWa2dm96XZcXjue0AETqQAAAAAAAAAEyAhefwAAAAAAABa3E3Q5urjZIqla3E3Q5urjZIt2+eivCmduA320AAAAAAAAjdy+c1WjxrIs1tKbl85qtHjWRZrZ2b3pdlxeO57QAROpAAAAAAAAAATICF5/AAAAAAAAFrcTdDm6uNkiqVrcTdDm6uNki3b56K8KZ24DfbQAAAAAAACN3L5zVaPGsizW0puXzmq0eNZFmtnZvel2XF47ntABE6kAAAAAAAAABMgIXn8AAAAAAAAWtxN0Obq42SKpWtxN0Obq42SLdvnorwpnbgN9tAAAAAAAAI3cvnNVo8ayLNbSm5fOarR41kWa2dm96XZcXjue0AETqQAAAAAAAAAEyAhefwAAAAAAABa3E3Q5urjZIqla3E3Q5urjZIt2+eivCmduA320AAAAAAAAjdy+c1WjxrIs1tKbl85qtHjWRZrZ2b3pdlxeO57QAROpAAAAAAAAAATICF5/AAAAAAAAFrcTdDm6uNkiqVrcTdDm6uNki3b56K8KZ24DfbQAAAAAAACN3L5zVaPGsizW0puXzmq0eNZFmtnZvel2XF47ntABE6kAAAAAAAAABMgIXn8AAAAAAAAWtxN0Obq42SKpWtxN0Obq42SLdvnorwpnbgN9tAAAAAAAAI3cvnNVo8ayLNbSm5fOarR41kWa2dm96XZcXjue0AETqQAAAAAAAAAEyAhefwAAAAAAABa3E3Q5urjZIqla3E3Q5urjZIt2+eivCmduA320AAAAAAAAjdy+c1WjxrIs1tKbl85qtHjWRZrZ2b3pdlxeO57QAROpAAAAAAAAAATICF5/AAAAAAAAFrcTdDm6uNkiqVrcTdDm6uNki3b56K8KZ24DfbQAAAAAAACN3L5zVaPGsizW0puXzmq0eNZFmtnZvel2XF47ntABE6kAAAAAAAAABNAIXn8AH0AHwAH0AHwWrxN0Obq42SAu2+eizCmduA3myAAAAAAAAjdy+c1WjxrIs1/AZ+b3R2PF47ntD4fAQup+nw+AH0+HwA+nw+AH0+HwA+gAfX/9k="/>
          <p:cNvSpPr>
            <a:spLocks noChangeAspect="1" noChangeArrowheads="1"/>
          </p:cNvSpPr>
          <p:nvPr/>
        </p:nvSpPr>
        <p:spPr bwMode="auto">
          <a:xfrm>
            <a:off x="152400" y="-688975"/>
            <a:ext cx="2619375" cy="1743075"/>
          </a:xfrm>
          <a:prstGeom prst="rect">
            <a:avLst/>
          </a:prstGeom>
          <a:noFill/>
          <a:ln w="9525">
            <a:noFill/>
            <a:miter lim="800000"/>
            <a:headEnd/>
            <a:tailEnd/>
          </a:ln>
        </p:spPr>
        <p:txBody>
          <a:bodyPr/>
          <a:lstStyle/>
          <a:p>
            <a:endParaRPr lang="en-GB">
              <a:latin typeface="Corbel" pitchFamily="34" charset="0"/>
            </a:endParaRPr>
          </a:p>
        </p:txBody>
      </p:sp>
      <p:pic>
        <p:nvPicPr>
          <p:cNvPr id="13317" name="Picture 5"/>
          <p:cNvPicPr>
            <a:picLocks noChangeAspect="1" noChangeArrowheads="1"/>
          </p:cNvPicPr>
          <p:nvPr/>
        </p:nvPicPr>
        <p:blipFill>
          <a:blip r:embed="rId2"/>
          <a:srcRect/>
          <a:stretch>
            <a:fillRect/>
          </a:stretch>
        </p:blipFill>
        <p:spPr bwMode="auto">
          <a:xfrm rot="758231">
            <a:off x="3651250" y="3074988"/>
            <a:ext cx="2619375" cy="1743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dirty="0" smtClean="0">
                <a:solidFill>
                  <a:schemeClr val="tx2">
                    <a:satMod val="200000"/>
                  </a:schemeClr>
                </a:solidFill>
              </a:rPr>
              <a:t>Food</a:t>
            </a:r>
            <a:endParaRPr lang="en-GB" dirty="0">
              <a:solidFill>
                <a:schemeClr val="tx2">
                  <a:satMod val="200000"/>
                </a:schemeClr>
              </a:solidFill>
            </a:endParaRPr>
          </a:p>
        </p:txBody>
      </p:sp>
      <p:sp>
        <p:nvSpPr>
          <p:cNvPr id="3" name="Content Placeholder 2"/>
          <p:cNvSpPr>
            <a:spLocks noGrp="1"/>
          </p:cNvSpPr>
          <p:nvPr>
            <p:ph idx="1"/>
          </p:nvPr>
        </p:nvSpPr>
        <p:spPr/>
        <p:txBody>
          <a:bodyPr>
            <a:normAutofit lnSpcReduction="10000"/>
          </a:bodyPr>
          <a:lstStyle/>
          <a:p>
            <a:pPr marL="0" indent="0" eaLnBrk="1" fontAlgn="auto" hangingPunct="1">
              <a:spcAft>
                <a:spcPts val="0"/>
              </a:spcAft>
              <a:buFont typeface="Wingdings"/>
              <a:buNone/>
              <a:defRPr/>
            </a:pPr>
            <a:r>
              <a:rPr lang="en-GB" sz="1600" dirty="0" smtClean="0"/>
              <a:t>The food in Italy is very nice! Italy is the home of pizza and pasta. Italians have a great appetite for gelato, which means  ice-cream. Pizza is a circle made of dough topped with any topping. Here are some common ones, tomato sauce and cheese, ham and pineapple, salami and pepperoni. Pasta is very popular too in Italy. </a:t>
            </a:r>
            <a:r>
              <a:rPr lang="en-GB" sz="1600" dirty="0"/>
              <a:t>M</a:t>
            </a:r>
            <a:r>
              <a:rPr lang="en-GB" sz="1600" dirty="0" smtClean="0"/>
              <a:t>ost common are, spaghetti, bowtie pasta, fusilli, tagliatelle and penne.</a:t>
            </a:r>
          </a:p>
          <a:p>
            <a:pPr marL="0" indent="0" eaLnBrk="1" fontAlgn="auto" hangingPunct="1">
              <a:spcAft>
                <a:spcPts val="0"/>
              </a:spcAft>
              <a:buFont typeface="Wingdings"/>
              <a:buNone/>
              <a:defRPr/>
            </a:pPr>
            <a:endParaRPr lang="en-GB" sz="1400" dirty="0"/>
          </a:p>
          <a:p>
            <a:pPr marL="0" indent="0" eaLnBrk="1" fontAlgn="auto" hangingPunct="1">
              <a:spcAft>
                <a:spcPts val="0"/>
              </a:spcAft>
              <a:buFont typeface="Wingdings"/>
              <a:buNone/>
              <a:defRPr/>
            </a:pPr>
            <a:endParaRPr lang="en-GB" sz="1400" dirty="0" smtClean="0"/>
          </a:p>
          <a:p>
            <a:pPr marL="0" indent="0" eaLnBrk="1" fontAlgn="auto" hangingPunct="1">
              <a:spcAft>
                <a:spcPts val="0"/>
              </a:spcAft>
              <a:buFont typeface="Wingdings"/>
              <a:buNone/>
              <a:defRPr/>
            </a:pPr>
            <a:endParaRPr lang="en-GB" sz="1400" dirty="0"/>
          </a:p>
          <a:p>
            <a:pPr marL="0" indent="0" eaLnBrk="1" fontAlgn="auto" hangingPunct="1">
              <a:spcAft>
                <a:spcPts val="0"/>
              </a:spcAft>
              <a:buFont typeface="Wingdings"/>
              <a:buNone/>
              <a:defRPr/>
            </a:pPr>
            <a:endParaRPr lang="en-GB" sz="1400" dirty="0" smtClean="0"/>
          </a:p>
          <a:p>
            <a:pPr marL="0" indent="0" eaLnBrk="1" fontAlgn="auto" hangingPunct="1">
              <a:spcAft>
                <a:spcPts val="0"/>
              </a:spcAft>
              <a:buFont typeface="Wingdings"/>
              <a:buNone/>
              <a:defRPr/>
            </a:pPr>
            <a:endParaRPr lang="en-GB" sz="1400" dirty="0"/>
          </a:p>
          <a:p>
            <a:pPr marL="0" indent="0" eaLnBrk="1" fontAlgn="auto" hangingPunct="1">
              <a:spcAft>
                <a:spcPts val="0"/>
              </a:spcAft>
              <a:buFont typeface="Wingdings"/>
              <a:buNone/>
              <a:defRPr/>
            </a:pPr>
            <a:endParaRPr lang="en-GB" sz="1400" dirty="0" smtClean="0"/>
          </a:p>
          <a:p>
            <a:pPr marL="0" indent="0" eaLnBrk="1" fontAlgn="auto" hangingPunct="1">
              <a:spcAft>
                <a:spcPts val="0"/>
              </a:spcAft>
              <a:buFont typeface="Wingdings"/>
              <a:buNone/>
              <a:defRPr/>
            </a:pPr>
            <a:endParaRPr lang="en-GB" sz="1400" dirty="0"/>
          </a:p>
          <a:p>
            <a:pPr marL="0" indent="0" eaLnBrk="1" fontAlgn="auto" hangingPunct="1">
              <a:spcAft>
                <a:spcPts val="0"/>
              </a:spcAft>
              <a:buFont typeface="Wingdings"/>
              <a:buNone/>
              <a:defRPr/>
            </a:pPr>
            <a:endParaRPr lang="en-GB" sz="1400" dirty="0" smtClean="0"/>
          </a:p>
          <a:p>
            <a:pPr marL="0" indent="0" eaLnBrk="1" fontAlgn="auto" hangingPunct="1">
              <a:spcAft>
                <a:spcPts val="0"/>
              </a:spcAft>
              <a:buFont typeface="Wingdings"/>
              <a:buNone/>
              <a:defRPr/>
            </a:pPr>
            <a:endParaRPr lang="en-GB" sz="1400" dirty="0" smtClean="0"/>
          </a:p>
          <a:p>
            <a:pPr marL="0" indent="0" eaLnBrk="1" fontAlgn="auto" hangingPunct="1">
              <a:spcAft>
                <a:spcPts val="0"/>
              </a:spcAft>
              <a:buFont typeface="Wingdings"/>
              <a:buNone/>
              <a:defRPr/>
            </a:pPr>
            <a:endParaRPr lang="en-GB" sz="1400" dirty="0"/>
          </a:p>
          <a:p>
            <a:pPr marL="0" indent="0" eaLnBrk="1" fontAlgn="auto" hangingPunct="1">
              <a:spcAft>
                <a:spcPts val="0"/>
              </a:spcAft>
              <a:buFont typeface="Wingdings"/>
              <a:buNone/>
              <a:defRPr/>
            </a:pPr>
            <a:endParaRPr lang="en-GB" sz="1400" dirty="0" smtClean="0"/>
          </a:p>
          <a:p>
            <a:pPr marL="0" indent="0" eaLnBrk="1" fontAlgn="auto" hangingPunct="1">
              <a:spcAft>
                <a:spcPts val="0"/>
              </a:spcAft>
              <a:buFont typeface="Wingdings"/>
              <a:buNone/>
              <a:defRPr/>
            </a:pPr>
            <a:r>
              <a:rPr lang="en-GB" sz="1400" dirty="0" smtClean="0"/>
              <a:t> </a:t>
            </a:r>
          </a:p>
        </p:txBody>
      </p:sp>
      <p:pic>
        <p:nvPicPr>
          <p:cNvPr id="14339" name="Picture 2"/>
          <p:cNvPicPr>
            <a:picLocks noChangeAspect="1" noChangeArrowheads="1"/>
          </p:cNvPicPr>
          <p:nvPr/>
        </p:nvPicPr>
        <p:blipFill>
          <a:blip r:embed="rId2"/>
          <a:srcRect/>
          <a:stretch>
            <a:fillRect/>
          </a:stretch>
        </p:blipFill>
        <p:spPr bwMode="auto">
          <a:xfrm rot="1210641">
            <a:off x="4892675" y="3333750"/>
            <a:ext cx="3532188" cy="2200275"/>
          </a:xfrm>
          <a:prstGeom prst="rect">
            <a:avLst/>
          </a:prstGeom>
          <a:noFill/>
          <a:ln w="9525">
            <a:noFill/>
            <a:miter lim="800000"/>
            <a:headEnd/>
            <a:tailEnd/>
          </a:ln>
        </p:spPr>
      </p:pic>
      <p:pic>
        <p:nvPicPr>
          <p:cNvPr id="14340" name="Picture 3"/>
          <p:cNvPicPr>
            <a:picLocks noChangeAspect="1" noChangeArrowheads="1"/>
          </p:cNvPicPr>
          <p:nvPr/>
        </p:nvPicPr>
        <p:blipFill>
          <a:blip r:embed="rId3"/>
          <a:srcRect/>
          <a:stretch>
            <a:fillRect/>
          </a:stretch>
        </p:blipFill>
        <p:spPr bwMode="auto">
          <a:xfrm rot="-958701">
            <a:off x="1008063" y="3427413"/>
            <a:ext cx="3455987" cy="23209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animEffect transition="in" filter="wipe(down)">
                                      <p:cBhvr>
                                        <p:cTn id="25" dur="580">
                                          <p:stCondLst>
                                            <p:cond delay="0"/>
                                          </p:stCondLst>
                                        </p:cTn>
                                        <p:tgtEl>
                                          <p:spTgt spid="3">
                                            <p:txEl>
                                              <p:pRg st="12" end="12"/>
                                            </p:txEl>
                                          </p:spTgt>
                                        </p:tgtEl>
                                      </p:cBhvr>
                                    </p:animEffect>
                                    <p:anim calcmode="lin" valueType="num">
                                      <p:cBhvr>
                                        <p:cTn id="26" dur="1822" tmFilter="0,0; 0.14,0.36; 0.43,0.73; 0.71,0.91; 1.0,1.0">
                                          <p:stCondLst>
                                            <p:cond delay="0"/>
                                          </p:stCondLst>
                                        </p:cTn>
                                        <p:tgtEl>
                                          <p:spTgt spid="3">
                                            <p:txEl>
                                              <p:pRg st="12" end="1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2" end="1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2" end="1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2" end="1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2" end="1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2" end="12"/>
                                            </p:txEl>
                                          </p:spTgt>
                                        </p:tgtEl>
                                      </p:cBhvr>
                                      <p:to x="100000" y="60000"/>
                                    </p:animScale>
                                    <p:animScale>
                                      <p:cBhvr>
                                        <p:cTn id="32" dur="166" decel="50000">
                                          <p:stCondLst>
                                            <p:cond delay="676"/>
                                          </p:stCondLst>
                                        </p:cTn>
                                        <p:tgtEl>
                                          <p:spTgt spid="3">
                                            <p:txEl>
                                              <p:pRg st="12" end="12"/>
                                            </p:txEl>
                                          </p:spTgt>
                                        </p:tgtEl>
                                      </p:cBhvr>
                                      <p:to x="100000" y="100000"/>
                                    </p:animScale>
                                    <p:animScale>
                                      <p:cBhvr>
                                        <p:cTn id="33" dur="26">
                                          <p:stCondLst>
                                            <p:cond delay="1312"/>
                                          </p:stCondLst>
                                        </p:cTn>
                                        <p:tgtEl>
                                          <p:spTgt spid="3">
                                            <p:txEl>
                                              <p:pRg st="12" end="12"/>
                                            </p:txEl>
                                          </p:spTgt>
                                        </p:tgtEl>
                                      </p:cBhvr>
                                      <p:to x="100000" y="80000"/>
                                    </p:animScale>
                                    <p:animScale>
                                      <p:cBhvr>
                                        <p:cTn id="34" dur="166" decel="50000">
                                          <p:stCondLst>
                                            <p:cond delay="1338"/>
                                          </p:stCondLst>
                                        </p:cTn>
                                        <p:tgtEl>
                                          <p:spTgt spid="3">
                                            <p:txEl>
                                              <p:pRg st="12" end="12"/>
                                            </p:txEl>
                                          </p:spTgt>
                                        </p:tgtEl>
                                      </p:cBhvr>
                                      <p:to x="100000" y="100000"/>
                                    </p:animScale>
                                    <p:animScale>
                                      <p:cBhvr>
                                        <p:cTn id="35" dur="26">
                                          <p:stCondLst>
                                            <p:cond delay="1642"/>
                                          </p:stCondLst>
                                        </p:cTn>
                                        <p:tgtEl>
                                          <p:spTgt spid="3">
                                            <p:txEl>
                                              <p:pRg st="12" end="12"/>
                                            </p:txEl>
                                          </p:spTgt>
                                        </p:tgtEl>
                                      </p:cBhvr>
                                      <p:to x="100000" y="90000"/>
                                    </p:animScale>
                                    <p:animScale>
                                      <p:cBhvr>
                                        <p:cTn id="36" dur="166" decel="50000">
                                          <p:stCondLst>
                                            <p:cond delay="1668"/>
                                          </p:stCondLst>
                                        </p:cTn>
                                        <p:tgtEl>
                                          <p:spTgt spid="3">
                                            <p:txEl>
                                              <p:pRg st="12" end="12"/>
                                            </p:txEl>
                                          </p:spTgt>
                                        </p:tgtEl>
                                      </p:cBhvr>
                                      <p:to x="100000" y="100000"/>
                                    </p:animScale>
                                    <p:animScale>
                                      <p:cBhvr>
                                        <p:cTn id="37" dur="26">
                                          <p:stCondLst>
                                            <p:cond delay="1808"/>
                                          </p:stCondLst>
                                        </p:cTn>
                                        <p:tgtEl>
                                          <p:spTgt spid="3">
                                            <p:txEl>
                                              <p:pRg st="12" end="12"/>
                                            </p:txEl>
                                          </p:spTgt>
                                        </p:tgtEl>
                                      </p:cBhvr>
                                      <p:to x="100000" y="95000"/>
                                    </p:animScale>
                                    <p:animScale>
                                      <p:cBhvr>
                                        <p:cTn id="38" dur="166" decel="50000">
                                          <p:stCondLst>
                                            <p:cond delay="1834"/>
                                          </p:stCondLst>
                                        </p:cTn>
                                        <p:tgtEl>
                                          <p:spTgt spid="3">
                                            <p:txEl>
                                              <p:pRg st="12" end="1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fade">
                                      <p:cBhvr>
                                        <p:cTn id="43" dur="1000"/>
                                        <p:tgtEl>
                                          <p:spTgt spid="2"/>
                                        </p:tgtEl>
                                      </p:cBhvr>
                                    </p:animEffect>
                                    <p:anim calcmode="lin" valueType="num">
                                      <p:cBhvr>
                                        <p:cTn id="44" dur="1000" fill="hold"/>
                                        <p:tgtEl>
                                          <p:spTgt spid="2"/>
                                        </p:tgtEl>
                                        <p:attrNameLst>
                                          <p:attrName>ppt_x</p:attrName>
                                        </p:attrNameLst>
                                      </p:cBhvr>
                                      <p:tavLst>
                                        <p:tav tm="0">
                                          <p:val>
                                            <p:strVal val="#ppt_x"/>
                                          </p:val>
                                        </p:tav>
                                        <p:tav tm="100000">
                                          <p:val>
                                            <p:strVal val="#ppt_x"/>
                                          </p:val>
                                        </p:tav>
                                      </p:tavLst>
                                    </p:anim>
                                    <p:anim calcmode="lin" valueType="num">
                                      <p:cBhvr>
                                        <p:cTn id="4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dirty="0" smtClean="0">
                <a:solidFill>
                  <a:schemeClr val="tx2">
                    <a:satMod val="200000"/>
                  </a:schemeClr>
                </a:solidFill>
              </a:rPr>
              <a:t>Facts</a:t>
            </a:r>
            <a:endParaRPr lang="en-GB" dirty="0">
              <a:solidFill>
                <a:schemeClr val="tx2">
                  <a:satMod val="200000"/>
                </a:schemeClr>
              </a:solidFill>
            </a:endParaRPr>
          </a:p>
        </p:txBody>
      </p:sp>
      <p:sp>
        <p:nvSpPr>
          <p:cNvPr id="3" name="Content Placeholder 2"/>
          <p:cNvSpPr>
            <a:spLocks noGrp="1"/>
          </p:cNvSpPr>
          <p:nvPr>
            <p:ph idx="1"/>
          </p:nvPr>
        </p:nvSpPr>
        <p:spPr/>
        <p:txBody>
          <a:bodyPr>
            <a:normAutofit/>
          </a:bodyPr>
          <a:lstStyle/>
          <a:p>
            <a:pPr eaLnBrk="1" hangingPunct="1"/>
            <a:r>
              <a:rPr lang="en-GB" sz="1600" smtClean="0"/>
              <a:t>Did you know that Guglielmo Marconi, who invented the radio, was  half Irish and half Italian?</a:t>
            </a:r>
          </a:p>
          <a:p>
            <a:pPr eaLnBrk="1" hangingPunct="1"/>
            <a:endParaRPr lang="en-GB" sz="1600" smtClean="0"/>
          </a:p>
          <a:p>
            <a:pPr eaLnBrk="1" hangingPunct="1"/>
            <a:r>
              <a:rPr lang="en-GB" sz="1600" smtClean="0"/>
              <a:t>The colours of the flag represent virtues: hope(green) faith(white) and charity(red) .</a:t>
            </a:r>
          </a:p>
          <a:p>
            <a:pPr eaLnBrk="1" hangingPunct="1"/>
            <a:endParaRPr lang="en-GB" sz="1600" smtClean="0"/>
          </a:p>
          <a:p>
            <a:pPr eaLnBrk="1" hangingPunct="1"/>
            <a:r>
              <a:rPr lang="en-GB" sz="1600" smtClean="0"/>
              <a:t> The Italian Republic’s nickname is “Bel Paese” which means beautiful country.</a:t>
            </a:r>
          </a:p>
          <a:p>
            <a:pPr eaLnBrk="1" hangingPunct="1"/>
            <a:endParaRPr lang="en-GB" sz="1600" smtClean="0"/>
          </a:p>
          <a:p>
            <a:pPr eaLnBrk="1" hangingPunct="1"/>
            <a:r>
              <a:rPr lang="en-GB" sz="1600" smtClean="0"/>
              <a:t>Did you know that Italy is formed into a boot-shaped peninsula?</a:t>
            </a:r>
          </a:p>
          <a:p>
            <a:pPr eaLnBrk="1" hangingPunct="1"/>
            <a:endParaRPr lang="en-GB" sz="1600" smtClean="0"/>
          </a:p>
          <a:p>
            <a:pPr eaLnBrk="1" hangingPunct="1"/>
            <a:r>
              <a:rPr lang="en-GB" sz="1600" smtClean="0"/>
              <a:t> In several cities in Italy  people travel around the town by boat, Venice is the most famous city for canals.</a:t>
            </a:r>
          </a:p>
          <a:p>
            <a:pPr eaLnBrk="1" hangingPunct="1"/>
            <a:endParaRPr lang="en-GB" sz="1600" smtClean="0"/>
          </a:p>
        </p:txBody>
      </p:sp>
      <p:pic>
        <p:nvPicPr>
          <p:cNvPr id="1026" name="Picture 2"/>
          <p:cNvPicPr>
            <a:picLocks noChangeAspect="1" noChangeArrowheads="1"/>
          </p:cNvPicPr>
          <p:nvPr/>
        </p:nvPicPr>
        <p:blipFill>
          <a:blip r:embed="rId2"/>
          <a:srcRect/>
          <a:stretch>
            <a:fillRect/>
          </a:stretch>
        </p:blipFill>
        <p:spPr bwMode="auto">
          <a:xfrm rot="-1281214">
            <a:off x="6588125" y="0"/>
            <a:ext cx="2124075" cy="21240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p:cTn id="39"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2" presetClass="emph" presetSubtype="0" fill="hold" grpId="0" nodeType="clickEffect">
                                  <p:stCondLst>
                                    <p:cond delay="0"/>
                                  </p:stCondLst>
                                  <p:childTnLst>
                                    <p:animRot by="120000">
                                      <p:cBhvr>
                                        <p:cTn id="46" dur="100" fill="hold">
                                          <p:stCondLst>
                                            <p:cond delay="0"/>
                                          </p:stCondLst>
                                        </p:cTn>
                                        <p:tgtEl>
                                          <p:spTgt spid="2"/>
                                        </p:tgtEl>
                                        <p:attrNameLst>
                                          <p:attrName>r</p:attrName>
                                        </p:attrNameLst>
                                      </p:cBhvr>
                                    </p:animRot>
                                    <p:animRot by="-240000">
                                      <p:cBhvr>
                                        <p:cTn id="47" dur="200" fill="hold">
                                          <p:stCondLst>
                                            <p:cond delay="200"/>
                                          </p:stCondLst>
                                        </p:cTn>
                                        <p:tgtEl>
                                          <p:spTgt spid="2"/>
                                        </p:tgtEl>
                                        <p:attrNameLst>
                                          <p:attrName>r</p:attrName>
                                        </p:attrNameLst>
                                      </p:cBhvr>
                                    </p:animRot>
                                    <p:animRot by="240000">
                                      <p:cBhvr>
                                        <p:cTn id="48" dur="200" fill="hold">
                                          <p:stCondLst>
                                            <p:cond delay="400"/>
                                          </p:stCondLst>
                                        </p:cTn>
                                        <p:tgtEl>
                                          <p:spTgt spid="2"/>
                                        </p:tgtEl>
                                        <p:attrNameLst>
                                          <p:attrName>r</p:attrName>
                                        </p:attrNameLst>
                                      </p:cBhvr>
                                    </p:animRot>
                                    <p:animRot by="-240000">
                                      <p:cBhvr>
                                        <p:cTn id="49" dur="200" fill="hold">
                                          <p:stCondLst>
                                            <p:cond delay="600"/>
                                          </p:stCondLst>
                                        </p:cTn>
                                        <p:tgtEl>
                                          <p:spTgt spid="2"/>
                                        </p:tgtEl>
                                        <p:attrNameLst>
                                          <p:attrName>r</p:attrName>
                                        </p:attrNameLst>
                                      </p:cBhvr>
                                    </p:animRot>
                                    <p:animRot by="120000">
                                      <p:cBhvr>
                                        <p:cTn id="50" dur="200" fill="hold">
                                          <p:stCondLst>
                                            <p:cond delay="800"/>
                                          </p:stCondLst>
                                        </p:cTn>
                                        <p:tgtEl>
                                          <p:spTgt spid="2"/>
                                        </p:tgtEl>
                                        <p:attrNameLst>
                                          <p:attrName>r</p:attrName>
                                        </p:attrNameLst>
                                      </p:cBhvr>
                                    </p:animRo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026"/>
                                        </p:tgtEl>
                                        <p:attrNameLst>
                                          <p:attrName>style.visibility</p:attrName>
                                        </p:attrNameLst>
                                      </p:cBhvr>
                                      <p:to>
                                        <p:strVal val="visible"/>
                                      </p:to>
                                    </p:set>
                                    <p:anim calcmode="lin" valueType="num">
                                      <p:cBhvr additive="base">
                                        <p:cTn id="55" dur="500" fill="hold"/>
                                        <p:tgtEl>
                                          <p:spTgt spid="1026"/>
                                        </p:tgtEl>
                                        <p:attrNameLst>
                                          <p:attrName>ppt_x</p:attrName>
                                        </p:attrNameLst>
                                      </p:cBhvr>
                                      <p:tavLst>
                                        <p:tav tm="0">
                                          <p:val>
                                            <p:strVal val="#ppt_x"/>
                                          </p:val>
                                        </p:tav>
                                        <p:tav tm="100000">
                                          <p:val>
                                            <p:strVal val="#ppt_x"/>
                                          </p:val>
                                        </p:tav>
                                      </p:tavLst>
                                    </p:anim>
                                    <p:anim calcmode="lin" valueType="num">
                                      <p:cBhvr additive="base">
                                        <p:cTn id="56"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rot="1053892">
            <a:off x="5354638" y="1485900"/>
            <a:ext cx="3138487" cy="4799013"/>
          </a:xfrm>
          <a:prstGeom prst="rect">
            <a:avLst/>
          </a:prstGeom>
          <a:noFill/>
          <a:ln w="9525">
            <a:noFill/>
            <a:miter lim="800000"/>
            <a:headEnd/>
            <a:tailEnd/>
          </a:ln>
        </p:spPr>
      </p:pic>
      <p:sp>
        <p:nvSpPr>
          <p:cNvPr id="2" name="Title 1"/>
          <p:cNvSpPr>
            <a:spLocks noGrp="1"/>
          </p:cNvSpPr>
          <p:nvPr>
            <p:ph type="title"/>
          </p:nvPr>
        </p:nvSpPr>
        <p:spPr/>
        <p:txBody>
          <a:bodyPr/>
          <a:lstStyle/>
          <a:p>
            <a:pPr eaLnBrk="1" fontAlgn="auto" hangingPunct="1">
              <a:spcAft>
                <a:spcPts val="0"/>
              </a:spcAft>
              <a:defRPr/>
            </a:pPr>
            <a:r>
              <a:rPr lang="en-GB" dirty="0" smtClean="0">
                <a:solidFill>
                  <a:schemeClr val="tx2">
                    <a:satMod val="200000"/>
                  </a:schemeClr>
                </a:solidFill>
              </a:rPr>
              <a:t>Italy’s attractions</a:t>
            </a:r>
            <a:endParaRPr lang="en-GB" dirty="0">
              <a:solidFill>
                <a:schemeClr val="tx2">
                  <a:satMod val="200000"/>
                </a:schemeClr>
              </a:solidFill>
            </a:endParaRPr>
          </a:p>
        </p:txBody>
      </p:sp>
      <p:sp>
        <p:nvSpPr>
          <p:cNvPr id="3" name="Content Placeholder 2"/>
          <p:cNvSpPr>
            <a:spLocks noGrp="1"/>
          </p:cNvSpPr>
          <p:nvPr>
            <p:ph idx="1"/>
          </p:nvPr>
        </p:nvSpPr>
        <p:spPr>
          <a:xfrm>
            <a:off x="900113" y="1773238"/>
            <a:ext cx="4449762" cy="4741862"/>
          </a:xfrm>
        </p:spPr>
        <p:txBody>
          <a:bodyPr/>
          <a:lstStyle/>
          <a:p>
            <a:pPr marL="0" indent="0" eaLnBrk="1" hangingPunct="1">
              <a:buFont typeface="Wingdings" pitchFamily="2" charset="2"/>
              <a:buNone/>
            </a:pPr>
            <a:r>
              <a:rPr lang="en-GB" sz="1600" smtClean="0"/>
              <a:t>Now Italy has many great attractions, like its food! I know we can get pizza and pasta around the world but Italian pizza is 10 times better! The Leaning tower of Pisa is a HUGE attraction in Italy. Many people wonder how it leans, well let me tell you. Construction for the bell tower began over 800 years ago, in 1173. What the architects failed to realize was that the soil was unstable, and that a mere three-meter foundation to support the tower would not be enough. After the first three stories were constructed, the ground  began to sink, and the tower began to lean. Now it may look to people that its leaning so far that it will fall, but the tower is supported.  It stopped leaning for almost a century, the soil was settling and getting dry, supporting it. The Leaning tower of Pisa leans  just 1 millimetre each year. </a:t>
            </a:r>
          </a:p>
          <a:p>
            <a:pPr marL="0" indent="0" eaLnBrk="1" hangingPunct="1">
              <a:buFont typeface="Wingdings" pitchFamily="2" charset="2"/>
              <a:buNone/>
            </a:pPr>
            <a:endParaRPr lang="en-GB" sz="16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animEffect transition="in" filter="fade">
                                      <p:cBhvr>
                                        <p:cTn id="19" dur="1000"/>
                                        <p:tgtEl>
                                          <p:spTgt spid="1026"/>
                                        </p:tgtEl>
                                      </p:cBhvr>
                                    </p:animEffect>
                                    <p:anim calcmode="lin" valueType="num">
                                      <p:cBhvr>
                                        <p:cTn id="20" dur="1000" fill="hold"/>
                                        <p:tgtEl>
                                          <p:spTgt spid="1026"/>
                                        </p:tgtEl>
                                        <p:attrNameLst>
                                          <p:attrName>ppt_x</p:attrName>
                                        </p:attrNameLst>
                                      </p:cBhvr>
                                      <p:tavLst>
                                        <p:tav tm="0">
                                          <p:val>
                                            <p:strVal val="#ppt_x"/>
                                          </p:val>
                                        </p:tav>
                                        <p:tav tm="100000">
                                          <p:val>
                                            <p:strVal val="#ppt_x"/>
                                          </p:val>
                                        </p:tav>
                                      </p:tavLst>
                                    </p:anim>
                                    <p:anim calcmode="lin" valueType="num">
                                      <p:cBhvr>
                                        <p:cTn id="21"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rot="728812">
            <a:off x="5053013" y="2433638"/>
            <a:ext cx="3852862" cy="2887662"/>
          </a:xfrm>
          <a:prstGeom prst="rect">
            <a:avLst/>
          </a:prstGeom>
          <a:noFill/>
          <a:ln w="9525">
            <a:noFill/>
            <a:miter lim="800000"/>
            <a:headEnd/>
            <a:tailEnd/>
          </a:ln>
        </p:spPr>
      </p:pic>
      <p:sp>
        <p:nvSpPr>
          <p:cNvPr id="2" name="Title 1"/>
          <p:cNvSpPr>
            <a:spLocks noGrp="1"/>
          </p:cNvSpPr>
          <p:nvPr>
            <p:ph type="title"/>
          </p:nvPr>
        </p:nvSpPr>
        <p:spPr/>
        <p:txBody>
          <a:bodyPr/>
          <a:lstStyle/>
          <a:p>
            <a:pPr eaLnBrk="1" fontAlgn="auto" hangingPunct="1">
              <a:spcAft>
                <a:spcPts val="0"/>
              </a:spcAft>
              <a:defRPr/>
            </a:pPr>
            <a:r>
              <a:rPr lang="en-GB" dirty="0" smtClean="0">
                <a:solidFill>
                  <a:schemeClr val="tx2">
                    <a:satMod val="200000"/>
                  </a:schemeClr>
                </a:solidFill>
              </a:rPr>
              <a:t>The Capital: Rome</a:t>
            </a:r>
            <a:endParaRPr lang="en-GB" dirty="0">
              <a:solidFill>
                <a:schemeClr val="tx2">
                  <a:satMod val="200000"/>
                </a:schemeClr>
              </a:solidFill>
            </a:endParaRPr>
          </a:p>
        </p:txBody>
      </p:sp>
      <p:sp>
        <p:nvSpPr>
          <p:cNvPr id="3" name="Content Placeholder 2"/>
          <p:cNvSpPr>
            <a:spLocks noGrp="1"/>
          </p:cNvSpPr>
          <p:nvPr>
            <p:ph idx="1"/>
          </p:nvPr>
        </p:nvSpPr>
        <p:spPr>
          <a:xfrm>
            <a:off x="914400" y="1268413"/>
            <a:ext cx="4449763" cy="5087937"/>
          </a:xfrm>
        </p:spPr>
        <p:txBody>
          <a:bodyPr/>
          <a:lstStyle/>
          <a:p>
            <a:pPr marL="68263" indent="0" eaLnBrk="1" hangingPunct="1">
              <a:buFont typeface="Wingdings" pitchFamily="2" charset="2"/>
              <a:buNone/>
            </a:pPr>
            <a:r>
              <a:rPr lang="en-GB" sz="1600" smtClean="0"/>
              <a:t>The Capital of Italy is Rome. It was said to be founded by twin brothers called Romulus and Remus according to legend. Romulus and Remus had a fight over the city name. So they battled each other and Romulus killed Remus, and that is how Rome got its name. History in Rome wasn’t a very happy history, if you were poor in ancient Rome, you wouldn’t have the best life. In ancient Rome people were born into slavery, yep, every person who was poor or bad were slaves. Slaves had to clean bathrooms, rooms, sleep on hard ground and clean the vomit room!</a:t>
            </a:r>
          </a:p>
          <a:p>
            <a:pPr marL="68263" indent="0" eaLnBrk="1" hangingPunct="1">
              <a:buFont typeface="Wingdings" pitchFamily="2" charset="2"/>
              <a:buNone/>
            </a:pPr>
            <a:r>
              <a:rPr lang="en-GB" sz="1600" smtClean="0"/>
              <a:t> Once again, yes, a vomit room. People in ancient Rome used them at feast nights so they could eat more. Don’t get me? I’ll tell you. On feast nights the table was FILLED with food, and many people got full real quick. So they went to the vomit room to, well… you know what I mean… And after that business they would eat even more!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wipe(down)">
                                      <p:cBhvr>
                                        <p:cTn id="43" dur="500"/>
                                        <p:tgtEl>
                                          <p:spTgt spid="2"/>
                                        </p:tgtEl>
                                      </p:cBhvr>
                                    </p:animEffect>
                                  </p:childTnLst>
                                </p:cTn>
                              </p:par>
                            </p:childTnLst>
                          </p:cTn>
                        </p:par>
                      </p:childTnLst>
                    </p:cTn>
                  </p:par>
                  <p:par>
                    <p:cTn id="44" fill="hold">
                      <p:stCondLst>
                        <p:cond delay="indefinite"/>
                      </p:stCondLst>
                      <p:childTnLst>
                        <p:par>
                          <p:cTn id="45" fill="hold">
                            <p:stCondLst>
                              <p:cond delay="0"/>
                            </p:stCondLst>
                            <p:childTnLst>
                              <p:par>
                                <p:cTn id="46" presetID="14" presetClass="entr" presetSubtype="10" fill="hold" nodeType="clickEffect">
                                  <p:stCondLst>
                                    <p:cond delay="0"/>
                                  </p:stCondLst>
                                  <p:childTnLst>
                                    <p:set>
                                      <p:cBhvr>
                                        <p:cTn id="47" dur="1" fill="hold">
                                          <p:stCondLst>
                                            <p:cond delay="0"/>
                                          </p:stCondLst>
                                        </p:cTn>
                                        <p:tgtEl>
                                          <p:spTgt spid="1026"/>
                                        </p:tgtEl>
                                        <p:attrNameLst>
                                          <p:attrName>style.visibility</p:attrName>
                                        </p:attrNameLst>
                                      </p:cBhvr>
                                      <p:to>
                                        <p:strVal val="visible"/>
                                      </p:to>
                                    </p:set>
                                    <p:animEffect transition="in" filter="randombar(horizontal)">
                                      <p:cBhvr>
                                        <p:cTn id="48"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188" y="163513"/>
            <a:ext cx="5113337" cy="914400"/>
          </a:xfrm>
        </p:spPr>
        <p:txBody>
          <a:bodyPr/>
          <a:lstStyle/>
          <a:p>
            <a:pPr eaLnBrk="1" fontAlgn="auto" hangingPunct="1">
              <a:spcAft>
                <a:spcPts val="0"/>
              </a:spcAft>
              <a:defRPr/>
            </a:pPr>
            <a:r>
              <a:rPr lang="en-GB" dirty="0" smtClean="0">
                <a:solidFill>
                  <a:schemeClr val="tx2">
                    <a:satMod val="200000"/>
                  </a:schemeClr>
                </a:solidFill>
              </a:rPr>
              <a:t>The Roman Empire</a:t>
            </a:r>
            <a:endParaRPr lang="en-GB" dirty="0">
              <a:solidFill>
                <a:schemeClr val="tx2">
                  <a:satMod val="200000"/>
                </a:schemeClr>
              </a:solidFill>
            </a:endParaRPr>
          </a:p>
        </p:txBody>
      </p:sp>
      <p:sp>
        <p:nvSpPr>
          <p:cNvPr id="3" name="Content Placeholder 2"/>
          <p:cNvSpPr>
            <a:spLocks noGrp="1"/>
          </p:cNvSpPr>
          <p:nvPr>
            <p:ph idx="1"/>
          </p:nvPr>
        </p:nvSpPr>
        <p:spPr>
          <a:xfrm>
            <a:off x="485775" y="1196975"/>
            <a:ext cx="4157663" cy="3816350"/>
          </a:xfrm>
        </p:spPr>
        <p:txBody>
          <a:bodyPr/>
          <a:lstStyle/>
          <a:p>
            <a:pPr marL="68263" indent="0" eaLnBrk="1" hangingPunct="1">
              <a:buFont typeface="Wingdings" pitchFamily="2" charset="2"/>
              <a:buNone/>
            </a:pPr>
            <a:r>
              <a:rPr lang="en-GB" sz="1600" smtClean="0"/>
              <a:t>The Roman empire is the most famous thing about Italy. The Roman empire was terrible for poor people, and they were known as the slaves. The rich people were lucky, but there was only a few who were rich. Slaves had a really tough time doing their work, and if they try to escape well…  They would be sent into the coliseum to battle a lion, and well, you know who would win. Luckily that’s history in Italy, because if you were thinking about spending your holidays there well I hoper I didn’t scare you!</a:t>
            </a:r>
          </a:p>
        </p:txBody>
      </p:sp>
      <p:sp>
        <p:nvSpPr>
          <p:cNvPr id="18435" name="AutoShape 2" descr="data:image/jpeg;base64,/9j/4AAQSkZJRgABAQAAAQABAAD/2wCEAAkGBhQSEBQUERQVFRQWFxcUFRcYFxQUFBYXFRcVFBcVFxoXHSYeFxkjGRcWHy8gIycpLCwsFx4xNTAqNScrLCkBCQoKDgwOGg8PGjUlHyIsKS0sKiowLSwtLDUxLywsLSoyKS8sLC8vLCwvLCkpLS0sLC0sKSwpLCwvLC0pKSotKf/AABEIAK8BIAMBIgACEQEDEQH/xAAcAAEAAgMBAQEAAAAAAAAAAAAABQYDBAcCCAH/xABJEAACAQMBBQUEBwQGBwkAAAABAgMABBEhBQYSMUETIlFhcQcygZEUI0JSobHRM2LB8BVDgrLC4QgkNFNykqIlVHODlLPS1PH/xAAbAQEAAgMBAQAAAAAAAAAAAAAABAUCAwYHAf/EADMRAAIBAwEFBQcEAwEAAAAAAAABAgMEESEFEjFBcQYTIlHRMmGRobHB8EJSgeEUYvEj/9oADAMBAAIRAxEAPwDuNKUoBSlKA8yyhVLMQFAJJJAAA1JJPIYqhJdXe2HYwSvZ7OVmUSx925u8aFoyR9VFnOG5n+7vb+yGeS12cpYC6dmnK5yLWEccq5Hu8ZKJn94jrVuhhCKFUBVUBVAGAABgADoAKA5tvfu7Hseya82c8kEkTRs6mWSSO5DSKjLKkjEFjxE8QAYa48umCqRv6n0m82bY68EkzXMwGuY7VeMK2vus7KPh5Vd6AUpSgFKVSNj75zyXgidFKs5XhAIdAM8znXGNfStsKUpptciPWuYUXGMv1PCLvSlK1EgUpSgFKUoBSlKAUpSgFKUoBSlKAUpSgFKVG7yxs1lciNuFzBKFbJHCxjYK2RqMHBoCBm9q9grNhpXjRikkyQTPbowOMGRVweuoyO6deWbTZXqTRrJE6vG44lZSCrA9QRUF7OUX+iLIKoVTbx6dMlQWPxOT8ahr6P8Aoe6ikhGNn3MvZzx6BLWaTASaP7kbNoy8hzHMCgL7SlKAUpSgFKgN5d84bPCEPNcOMx28KmSdxnHFwj3UznvHA0PM6VEpcbZuhkR22z0OPfJu5xrqcLwxjpodaAutM1QbjZc3aBLnbroWJCokdpasWGhxxAsw0OmvrW4ns/kGqbV2jltWJmjkB81DR4QeS6UA2lM0e37MsQUntLmCNdciSN4p3PLqiqP7J+NyqhbK3VK7XRpbu4uWtYGkHbNH3Wui0K8IRRpwQy5z4pjkavtAU5bcneNn0wmzUXzy91Icj4Ic/CrjVC32kNjtC12meLsOBrO8IBbs4nbjikwBkKJTqfNR1q9o4YAgggjII1BB5EHqKA9UpVD3i3iu473s49ACvZoFB7QEA65GTk5GnLHqa20qTqPCI1zcxt4qUk9XjQvlV/eTaX0QLJFArM7EMQMH7xBKjOSR+FSUu2oVlWFnAlYDC69eQzyBPQHnW6a+R8DTktPqZVF3sWoSw1z44PyNsqCRjIBx4eVeq1dmrKIwLgoXydUBC46c+tbEkoUEsQAOZJwBWuWEboNyS0PVKgLvetckQqZD9491PnzNRc20p396QqPBO6Pnz/GqW523a0NE95+71J9Oxqy1lp19PUuEkoUZYgDzIA/GtY7Yg/30f/Ov61TvowOpGT4nJP417EA8B8hVRPtM8+Cn8WSVs+HORbhtiH/ex/8AOv61sxyhhlSCPEEEfhVI7AeA+QrytuAcgYPiMqfwpDtM8+On8GHs+HKReyaj4t4rZn4FniL+AdSSTnQa6nTkK5xvVvHKFNusrkEfWZOdDyTOM6jU6+HnWHdXd6CTv3ZdUPuAaKemWYajy5etW0NrxqKLisZ/c8G6OyVGk6lWXRJZf5+ZOvUqF2PsySAgRzdtbkaBzmRPAq40dfI4x0PSpqriEt5ZaKapFReE8oUpSszWKUpQCvLqCCCMg6EHUEHpXqofe7eFbGymuGKgoh7MN9uTB7NBjU5bA08/CgIT2On/ALEs/wDgf/3ZKnt6tki6sriBgG7SJ1AOB3uElDk8iGCkHoQKwbj7ENps61gYYaOJQ4znDnvP1P22asO/28AtLCVwGMjjsYVXR3mlykar55PF44U4oB7PNptcbKs5XJLtCoYk5LMvcLE+ZXPxqxVEbpbG+iWNtbnHFFEiNw8i4A4yPVsn41L0ApSlAUXcsqm09ppOEF20wkRjgO9oyIIgvii8ODjrjOtXqqJuFsyO7S5vp1Ekl1NIo4gPq4YHaGKNfAgLxEjByfLNT9xsGYEm3vJY8kngkVLmMZz9/EnPX9p5csYAlbyxjlQpKiSIeauqup9QwIqvbV2THYWs09mBB2SPN2asy2zBAXZDF7icXLiRQw05gYO79Ev/APvNp/6Ob/7dR+2tzDdAfTJ5p4wQWt4ytvbvjB1UZd9RyaTHpQGru7taNr/tVBUbQtLa4UHVlZFkIRug4ozkY0+pl+N1qNs7a3lEUsSr9VxJGVBjaMDuPFgYKgcIBjI0KDIyBiSoDBfWSTRPFKoeN1KOp5MrDBHyqn+z+Z7WWfZc7l2tgJLV296S0fRPUxsChPLkByq71S9+l7C72dfAH6uf6LLgf1V2Ozy2OYWTgOPOgLpTFKUBoXGw4XmWZkzImMHJHLlkA4OM9ayW1kyyyOZXZXxhDjhTAweH1rbqL25twQLgd6RvdX/EfL8/ywrXCowc6j0Qp26nPEFq3nT6v+zJtbbKQLrq591RzP6Dzqq3dxJOczHQckGij18TXhEJYu54nbUk/kKzqtefbR2vUum4x0h5efU6GjQhQWmr8/Q8qlegte1WvYWqUzczGFr94Kyha9cNDW5mHs6xXLhEZjyUFj8BmtvgrV2nZGWF4wcFhjPPFfY4bWeB9jJNrPAoWy7Q3Nz3uRJeT0znHxJAq99ngYA05Y6Y8K19jbFW2jxniYnLNyz4AeQ/ia9yTuz9lCAX5sT7qjz/AJ+dTa05XVVQpLPJE2tW72Xh9lfDqZ7W4eE5iOB1Q+4f0PmKs2y9spOMDuuPeQ8x5jxHnVZO67kZM7cXQ4PD6c60iskUoVzhxrHIOTeXn5j+TfW8r7ZkU6qzT5rjggVKdC6zuS8S6r/q+Z0OlRmxtsiYYbuyL7y+P7y+I/KpOuto1oVoKcHlMo6lOVOW7LiKUpW0wNXam047eF5p2CRxqWdj0A/EnoANSSAKpWy9nS7XnjvLxWjsomEllbNo0jD3bqcDyPdTwPhnjyXGNrbQeE5NjYOvaj7NxdjURt96OIZyumWIyCAKvdAKrPtD2VHPZHtTIvZywyo8TcEsbrIqh0PLiAZsZ8fSrNVS3zuVlkhtWOFDC7nwGZjFasJgiquvedUyToBp7zICB5h3W2ig7u1nbGMdra27jToSpVjnqc5rCdq7Ytye2tbe8To1tIYJR5mObIb0VqzbAvJdqWv0jtnt4ZS/YpCUEvZhuANLIytiQlWOExwg4ySM1NWO7qRY+tuXOhzJcTvqPLjxr1GMUBD7N9p1pJKIZu1tJjoI7qMwE8vdY9w89O9r0q21qbT2VDcRmK4jSWM81dQy+uvI+Y1FUWYSbCcMGeXZLkKysS8lizNhWQnVoCSARzH94DY3TE0N/f21rwyWqOZvrOKPsbif6xrdCoIaPk2Qo4ePGvWel3jmi/2iynwPtwcN0nXGFTE3h/V4yfjUDPtRNlbSuZLolLW97ORJcExxzxJ2ckchXPCWXgZSdDhhV3tLyOVA8Tq6HkysGU/EaUBDrvxa6gtIhBwQ9vcxsNAeTxg9edeH31iY8FvHPcSEZCxxSKvq0koWNB6tnwBqwE1B3G+VsHMUL/SJhp2UGJnB5d8g8MQ85GUedAedzdnGOKVnYNLNPJNMAGVEkbhQxqGAYqoRQGI73vaAgCfqo7Pnns3DXMSlbu4DSOkjOYZZuGKKMr2YzGFSGLjB1bXAB0t1AKqPtZtw2xrvP2UEinqGjdHX01GPQmrdVK9rH1lnFbdbu6trfTGQDKJGPXAAj54OKAuFrJxIrHmVB8tRmstfgr9oDU2ptBYYi7dNAPEnkKpHbE8U0za6kk8gP4DFbm3L3t7jA/Zx6DzPU/MY9BWN4AwwwBGQcHlkaj8a4HbW0O/q91F+GPz9/p/Z0FrRVGGZcXx9y8jQjvJpNYY1VDyeQnUeIRdfnWO8F6g4kMUgHMBCG+ROvwOam1WsqrVKqqi9IrHxN7rJPSKK1s/fFCeGdTG3LIyVz5jmv41ZoiGAKkEHUEagjyqK27u0twMghZBybGhHg369Kq9ltGewlKOp4eZQ+6eXeQ+PmPjUnuadeOaWkv2+hs7qncRzS0l+30OghK9BK1tl7UjuE4o2z95eTKfAj+PKt4JVfJOLw+JWTzF4lxMXDTgr1BKr54TnhZkPkVOCP4/EV6lGAT5Vi9DHLzgidpXXApPXkvmTy/X4VObt7E7KIF9XbvN6np8P1PWoJLbtbqCPpkyN6Jr+Yx8ak99t7PokYSEBriTIjXooHORv3R+J9DXbdmbPei62NW8L7nzaNdUaShnR6v6L7ssuKg959m8ULFea99fJl109RkVzT+mNo8XafTG4/u4HZc84xjh59eHlXQNz96fp0LpKvBPFgSr9k5911/dODp0+RPX3Nm3TcZcGsFDabQpyqJweq1ImKVsJLGcOAGHnnmp8QauezNoCaMOvoR4MOYql2A+r8gWA9AxArc2Xf9hMCf2bkK/kej/r8a8+2Rff4ld0Zvwt46PzOpu6Cqp7vFcPQudR+8O11tbWa4flFG0mM4yVGQvqTgfGpCqf7W3xsa6H3hHGPIyTRoD6Zau9OfNn2b7Ga22bAJP2sgNxMcAEyTntGzjqMhf7NWevMYwAPAYr1QCtLaG0Y4eHjzxyHs0VVLvIQGfhAUZOAGOToBkkit2qpvNKwu4ZbVe3uLZHMsAZVLQXGFIDMMLJxxKyg44hG4yM0Bh2HsC4s+L6GqrbM7P9DnYKYiwJJgki4wis+vZkMBkkFckVNT7wFAOO2uQT91Fl6DrEzY541xypsfey2udIpVEn2oX+ruEIPCVeJsOpDDGoqXoCGg3k4zhba6zjPehKDTzcgZ+NVTfa5mu7mz2fJH2FrdMzSszK8sgtwsptwEJWMtga8RJHLGCD0OqVvk6TbR2ZBG3+sR3BuXC5JS3SNw5fB7odiijPPJ8wQLFvPsBL20mtpCQsq8ORnKsCGVtOeGCnHXGKoWwbTZ8jiHaEKW20lASVuJ7VrgjK9vDJGydor8JJI11IPn1Gozb+7NtexiO7hWVQcgNkFTyyrAgqfQ0BEv7M7BiO0ieQDULJcXcqZxj3ZJSp0PUVP2GzIbdOCCKOJOfDGixrnxwoAqrW/s+ltxix2jdQrnuxydndQqPuqsg4gOXJvHxzWrtfYO1pG1bZ9yn3ZBewIQDkBokkeN/7QPIc6AlPpn0+6RYtbS2ftJJNeGe4j/ZxRnPeSNu+zcuNEA5NVprnNpv9fpdS277NVxbpG0otpld0WRSUKI4XtBhSMDlp8ZZfanae66XccvIxNaXPaAnkpCoRk6cj1FAXCue78bchTbGy4pnwiGWd/eKqzgQW7SY0VTIzAMeR8Aa3Zd+bqYFbHZl0WOgkulW1hXOgY8TcbAa5AAOmnPNVreTYZWKaCd47ja21ezj4VBEUUUZB4kBBZIo1UtxHVmUdRoB1qo7b1/2MDMPePdX1br8Bk/Ct+JMKB4ADXnp41Ut8LnimSIcgMn1b9APxqv2jcf49vKa48F/P5kl2dLvayT4cWR1jFhR56/pW4orGgrOgrzJvLyXdSWXk9qKyA15Arw9wo5so9SBWPEjY3jOJKxXuz47hOCQZHTowPip6GvMcyt7rBvQg/lXuvqzF5WjPm64vK0ZTdobt3Fm/a27Myj7S+8B4Ov2h8x4gVJWntDjKfWxuG68HCVPnqQR6a1ZoZuhry+yYScmGInxKIT+VSncxqLFaOWua0ZvldRmsV45a5rRkfuqHMcksi8BmlaUD91goH5fxqWuvcP8APUVlrHMuVI8qh1J78nIhSqb9Te4ampu5reSeUQx8WBNUD2g7WK3V9OO8YVSGMHkMKp5fd43J+dX7YT8N7r/WREDzKsDj5flVT3stTa7TkYhGW5USJ2iCSPjA4GUqcBsHDAZ6rrXp3ZiSdqscdfiVW317LfDw56c/ucz9mvtEisbi5mvYnnaWPhVhwswbOSh4yAEbTJ1xwLgYzXUNwLji2mGVcCS1ZjpyBdGX06CuU23s1cScU8kYiBJbhLcRA1wMqAM+unnXWtyYysV1ekYUp9Htxy4hnvHHgX4R/ZaryWaFGc6hWQcLm5pxo648vfjCJXZmsQPizn4Fia/bmLiUj+fKtq3tuCNV+6AD69fxrxIteNTlvScvedvvpzbXmWPd++7W3Qn3h3W9V0/EYPxque2CQDZEwJAJktgMnGT9JhOB4nAJ+Bra3VuOGeSPow4x6jn+B/6arO9Wxv6Q2pd2szDiSwD2KtnAkkYh5wQdGV1Rc88HTlr6Xs24/wAi2jPnwf8ABSXdPu6rS4PVfydPFftVjcrfSK8iEbMFu4gEuYW7siSqMSYX7S8QOGGR6cqs9WBFIneTa7QRp2YXtJpY7ePiDFFaVscbBcEhVDNjIzgDIzmoa5lmsZzcTKZ4pkjS4eGNgYmjL8Mxi4nYxlHwxUkjsweHU1ObxbLNxAUQgSK8c0Zb3e0gkSaPixrwlkAONcE41rasr9ZAcHDLo6Z7yN4MOnkeRGoyCDQGrJaWt9EjskFzEe8jMqTIefeUkEePLzrWbcu0Jz2bfCWYD4APgVhvNy07RpbSWSzlYlnMPD2UjH7UsLgxufFsBj96tcWu110E9hIBydoLhGbzKpLwg+lASEe51oOcIYeEjPKuhBB4ZGIzkDXFVn2Y7JghudqC2jHYrciOOTmxKxqZYuM6lEkJAHTPM1pybW2pdX0uz0uLaLgh457iCCVjCznCxZklwJCuoxqASeml73e2DFZW0dvADwIDqx4mZiSzOx6sWJJ9eg0oCRpSlAKUpQFX3l3RkluY7yzmEF3GpjLMpeKaIni7KVQR3Q2oI1B9Bik7ye2642dOba7sEMqqrFo7lhG4YZ4k4oc45jXqCK69XF/9I3drihgvEGsZ7CTTUq+WjJPgGDD/AMwUBXdt/wCkXeSBhbQxQAjAYlppFPUgnhT5oahfZNtuR9v28s8jO8pkR3cl2YtE4UEnJ97hHl6VQKsPs9uSm1rFhgf6zCpzyw0io34E0B9hVQb2TjvJG8GYfBe4PwFX2ud2jZeQnmTn5kk1zHaOeKMY+bf58y32Yvbl7kvib6Cs6CsKVsLXEEubMN3s4S8IZmCjOQDgNyxn0/jRN3oP92Pm2fzrdQVlSneSSwmaHXqRW7GTS9xFSbqQnVeNT5N+ua1ntGj926z5OvH+IJIrcu7tePgdmJI4goyFwPEjmfjSO6VfdUD4a/PnWzfnjxa9f7JMalbHibfVL6vJrRbSI0dQf3kyR/ytgj8al7S5DDQ5r9gueKs1apNPkRK009N3D6n7SlK1kYhb8NGyyJ70bcYHivJl+IqR2/8ARbyAJMjuNHXhVg6HHMHkDrgjUeNZpPHqKi57w5q4sNq17ODjSxrrryJMoRuoqMlwIiy3D2eHXtZLkj7kpCofUoowPiKnJpRNKqRALb2+igDCs4GBgDThUcv86wJfsK2dnXqOCUxzIONBkeXj51Ku9u3V1RdOfxRjTs4W2Z046+fkZZBWtIK3JBWrJVAjbTZq20vBcwt+9wn0bu/4qpftw3va02lYNb4E9ujyscc1lIURN4qQj5H72RVr2h9n/iFfP/tA2/8ATdpXM4OVaQrH/wCGn1aemVUH1JruOzc26U4+TXz/AOGjaK9iXuf58ztthtnY23+EygQXgxjviG5DADBjkXAlAPLOTp7oqcg3e2ta5W2vobmLQIt7HIZFGvOWE8TnlqR8q+VavHsx3dn2nfLE0sohQdpOQ7juAgcAOdGY6eQyeldQVR13b22dswy2sbTWIlnnWJYYYp5CUweOZu0PEEQHJxjkNeYrfu9i7YaQPnZbOuAJuG8hmIBLcJ7NtUyT3SSD1GtWbYO59rZkm3iCsRguzPJIRnPDxyEtw514c4qZoCkRxbexgvsvw4uG7LDPXGikj4DSv243X2pcYW42ksUX2vokPZSt5CR2Yp6irtSgIzd7d2GygENuuFyWZieJ5Hb3pJGOrOfH0GgAFSdKUApSlAKUpQCorenYS3tnPbPoJUKg691uaNpz4WCn4VK0oD4iu7VopHjkUq6MUdTzVlJVgfMEEViVsEEcxrXYPb9uKYpxfwr9XLhZsD3JQMBz5OABn7w8WFceoD669nW+ibSsUlDL2ygJOg5pINM4OvC2OIeRxzBqCsPef+fGvnvdbe242fOJrV+FuTKcmORfuuuRxD8RzBBrvG7992qJJp9ZGr6Zx3gGwM9NTXK9pE3Tg+v2LjZj0muhPLWda10rYSuLJMzOtebzPAQMjIIyOY869JWYDI1rDOGRG915K4yOOEA5xgMWzkjx061mSInkK2rq9jWeOLTiYktqBgcJIGvUnGn61JrEByFbZNpJtcSbO4cUsx46mvZ23CNa26UrS3krpScnlilKV8MT8IrRurDOorfpX1PBnCbg8ogZbZwDgZOuByyfCv21s5MIRiM5DOMBsjqv+dTSuDnHQ4PkcA/kRXqtm+1yJLupYxgwyVqSVtyVpy1ijGkRO2v2Z+P5GvmM19L7w3ASJmPJVdj44VSa+aK7Xs0vBUfT7mG0fZh/P2PcEDOyogLMxCqAMkknAAHUk19W+yzcf+jLFUfHbyHtJzocMRgRgjmFGnqWPWqH7CvZpw42hdIQT/sqMOh/ryD4/Z+J6qa7dXVlQKUpQClKUApSlAKUpQClKUApSlAae19kxXUDwToHikHCynqOehGoIIBBGoIBr5s3+9jN1YFpYQbi2zoyjMkY6doo/vLp48OQK+n6UB8OV3T2d7R7Sytz1Udkf7BKD/p4T8a6BvN7KNn3xZ5YeCVucsR7N8+JA7rHzZSarFn7OTsqJgkxmid8jKBHRioByQSGB4R0GMdc1S7bod5bZX6Xn7Fls2e7W3XzWCwIazoa0raXiUH+c1txmvO8FlUibMZrLjIxkjzGM1gRqzKawZCmiJ23sWMQFljDFGEpBJLSYPfVm97VSetbkGxZREsllNxxsoZY5u8MEZwrjUdBipAVxT2lWFxYTmezllhGnF2bumUJHCTwnBwRwHPQLXR7FnRrt21ws51WT66lSVN4eWtcPXK58fLj0ydUk280JxdwvDrgP78R58mHodOdSFtfxyDMbq2fAjPy51wzY3t92hFpP2VyuueNAja/vR4HzBqfh9r+ypv9osJYWJBJhZSMn3s4MenLoc5Pxs7js1TlrRlj3PUiq4py9pY6a/J+p1zFMVyCX2gbK04J79deqRtpjGBhhjXX8MeGN/aLsxQT2u0JD0ULFHr5lnOnw61XPs3Xz7S/P5NydvjO/wDJnXZ7tE991X/iYD86h7rekHK2yGZgMk4IjUfeYnGB5nA864xd+1JASYLQHXRriVpTjXUrEIxnkcEsOfPpl2BdXu2Zljmf/VkbPZIqxQcXvAFEADY5ljk40zqKkw2BToxdS4nojKE6LkowTk/fouvN/Q6Xurt2eVpZezLxswJ4eDXTCugB1yBy5kYNXJJQRkcj8D8QdQfKsOz7BYY1jTkPmT1J8zWWRq5i5qQqVG4RwuRnWqRqy0X50MMhrUlNbErVpzPzNakbaUSp79iV7aWOBHkkdREqIpZiXIDaAHThJ18ulR/s29hLrKtxtRVwuqW+Q/E3QykZXhHPhBOeugIPSdzLXJkmPXuD8Gb/AA/KrTXomw6HdWqb/U8/YhbRnmrurksAClKVdlcKUpQClKUApSlAKUpQClKUApSlAKUpQCtXadiJomQ9RofAjUH51tUrGcFOLjLgzKMnFqS4o5zZMVYo2hBPwI0I/nwqRRqzb3bLKuJkGhwH8mHI/Hl6jzrRtp+IZ+frXmV/aytqzg/zyZ0ymq0FUjz49TfVqzo1aaNWdWqvZEnE2laofe7YIuoCOEMQDp95SMMnx0x5ipNXrKr19p1JUpqceKNMW6clJHy1tbdaSKcxqCUPeVzoOHP2j0I5EVu2O70Q94lzjXmB8Ma12Df/AHZDqZFGAx737rnk3oeR8/WuZ3+ypYAHdSFOquNUOOYBGnEOq8/Ku/t7+V3STi8F9s21sl/6uO9nlLXHuS9ckaN3Ilk4jkr908gfXmR5Vpbw7HVB2kYwM4YDkM8iPDw+VTNhtFJ1ONCOYPMefpWa7jUxsHPdxqfAeNbY16kJreb05F1V2ZZXNrLuIxSksqS5PryXu5alIs7RpZFjQZZiAPj1PkOdfTHs/wB2ktLVeEasM5PPHPPq3vfEDpXIvZruuzXCySI4RyFhZlI41ZiruueeACMjTU19A8WOVU3aO7eVQjw4s4OnT7ulnnL6L1f0R6ZqwSPR3rXkeuRSNkIHmRqjdoS8lGpbp/Pia2p5sAk1tbrbM7RzO40Bwg8x19B+fpVhY2krqsoRJykqMHUly+pZNl2XZQongNfMnUn5k1tUpXp8IKEVGPBaHOSk5NyfMUpSsjEUpSgFKUoBSlKAUpSgFKUoBSlKAUpSgFKUoDHcQB1KsMqwwRVAvrB7WTDaqeR6MP4EeFdDrXvrBJkKOMjp4g+I8DVXtLZ8byH+y4ej/NCbaXToSw9Yvj6lOilBGRyrOr1oX+z5LV8HVCdD0b9D5fnWWC5DDT5dRXnlehOhJwmsYLuUFJb0dUzfV6yq9aavWQPUfBFlA2WAYEEAgjBB1BB6GqzcWr2bMyos1q/7SJwHXHgwI+TYPn52APXrjqVa3VS1nvQPsG4ZTWU+KK5bez7Yl63aRx9i/MokjwkHyQNwj+zpUvbezXZVv9Y6CTg72Z5XmUcvsu3AeX3Sdai9p7AgJzxdkTy5cBPPQHl6Aio87BhQgvOpHgigsfTBP5V11Pb1OUU3HXo/R/U+qxpyWITkk/04b+mhOQ3gu7vtlXhihXs4hjGTrr5aHOOndqXaStGxUKgCrwKOS/a9W8z/AD5ZWkrkr24lc1nUkJxTeIrRaI9u9a8svjXiacAZJrDZWcl0/Cowg95ug9fE+A//AGtdGhOtJQgstm2MFFb0tEhZ2b3UnCuiD3m6AePr4D/Or3bwBFCqMKowBWOxsUhQIgwB8yepPia2K9E2bs6NnD/Z8X9vziU93dd88LSK4eopSlWhCFKUoBSlKAUpSgFKUoBSlKAUpSgFKUoBSlKAUpSgFKUoDHcW6yKVcAqdCKqO1d1HjPHBll8Ptj0+8Px9auVKhXdjSuo4mtfPmSbe6qUH4eHlyOcx7QwcOMEfzqK24rgNyOat99siKb9ogJ+9yb5jWoC63J1zFJ6Bh/Ff0rkrns/Wg80/Evzl6Mt4XtCp7XhfxRqB69CSsE+xLmMZIyB1DKfz1qO+nOPD5VS1bStSeJxx10JMacamsGn0JWZVcYYBh4HWsMFlGhyiAHx5n5nlWit65OBjJ0GlSNvsW5kGQAAepZQP+nJrKja16vhppvpkyku7XilhdT9knA5nFar3+ThAWJ5aH8BzNTNruTrmWTPiFH+I/pU/Y7KihH1aAHqebH4nWri27P1pvNXwr5/D+yFO9oU/Z8T+CK1s3dWSQ8VwSq/d04j/APEfjVrt7ZY1CoAqjkBWWldbaWNG1jimtfPmVVe5qV34uHlyFKUqaRhSlKAUpSgFKUoBSlKAUpSgP//Z"/>
          <p:cNvSpPr>
            <a:spLocks noChangeAspect="1" noChangeArrowheads="1"/>
          </p:cNvSpPr>
          <p:nvPr/>
        </p:nvSpPr>
        <p:spPr bwMode="auto">
          <a:xfrm>
            <a:off x="0" y="-811213"/>
            <a:ext cx="2743200" cy="1666876"/>
          </a:xfrm>
          <a:prstGeom prst="rect">
            <a:avLst/>
          </a:prstGeom>
          <a:noFill/>
          <a:ln w="9525">
            <a:noFill/>
            <a:miter lim="800000"/>
            <a:headEnd/>
            <a:tailEnd/>
          </a:ln>
        </p:spPr>
        <p:txBody>
          <a:bodyPr/>
          <a:lstStyle/>
          <a:p>
            <a:endParaRPr lang="en-GB">
              <a:latin typeface="Corbel" pitchFamily="34" charset="0"/>
            </a:endParaRPr>
          </a:p>
        </p:txBody>
      </p:sp>
      <p:pic>
        <p:nvPicPr>
          <p:cNvPr id="18436" name="Picture 2"/>
          <p:cNvPicPr>
            <a:picLocks noChangeAspect="1" noChangeArrowheads="1"/>
          </p:cNvPicPr>
          <p:nvPr/>
        </p:nvPicPr>
        <p:blipFill>
          <a:blip r:embed="rId2"/>
          <a:srcRect/>
          <a:stretch>
            <a:fillRect/>
          </a:stretch>
        </p:blipFill>
        <p:spPr bwMode="auto">
          <a:xfrm rot="-664736">
            <a:off x="4718050" y="1173163"/>
            <a:ext cx="3478213" cy="2547937"/>
          </a:xfrm>
          <a:prstGeom prst="rect">
            <a:avLst/>
          </a:prstGeom>
          <a:noFill/>
          <a:ln w="9525">
            <a:noFill/>
            <a:miter lim="800000"/>
            <a:headEnd/>
            <a:tailEnd/>
          </a:ln>
        </p:spPr>
      </p:pic>
      <p:sp>
        <p:nvSpPr>
          <p:cNvPr id="7" name="Content Placeholder 2"/>
          <p:cNvSpPr txBox="1">
            <a:spLocks/>
          </p:cNvSpPr>
          <p:nvPr/>
        </p:nvSpPr>
        <p:spPr bwMode="auto">
          <a:xfrm>
            <a:off x="3884613" y="4652963"/>
            <a:ext cx="5040312" cy="2089150"/>
          </a:xfrm>
          <a:prstGeom prst="rect">
            <a:avLst/>
          </a:prstGeom>
          <a:noFill/>
          <a:ln w="9525">
            <a:noFill/>
            <a:miter lim="800000"/>
            <a:headEnd/>
            <a:tailEnd/>
          </a:ln>
        </p:spPr>
        <p:txBody>
          <a:bodyPr/>
          <a:lstStyle/>
          <a:p>
            <a:pPr marL="68263">
              <a:spcBef>
                <a:spcPts val="700"/>
              </a:spcBef>
              <a:buClr>
                <a:schemeClr val="tx2"/>
              </a:buClr>
              <a:buSzPct val="95000"/>
              <a:buFont typeface="Wingdings" pitchFamily="2" charset="2"/>
              <a:buNone/>
            </a:pPr>
            <a:endParaRPr lang="en-GB" sz="1600">
              <a:latin typeface="Corbel" pitchFamily="34" charset="0"/>
            </a:endParaRPr>
          </a:p>
        </p:txBody>
      </p:sp>
      <p:sp>
        <p:nvSpPr>
          <p:cNvPr id="8" name="Content Placeholder 2"/>
          <p:cNvSpPr txBox="1">
            <a:spLocks/>
          </p:cNvSpPr>
          <p:nvPr/>
        </p:nvSpPr>
        <p:spPr bwMode="auto">
          <a:xfrm>
            <a:off x="4067175" y="4437063"/>
            <a:ext cx="4673600" cy="1871662"/>
          </a:xfrm>
          <a:prstGeom prst="rect">
            <a:avLst/>
          </a:prstGeom>
          <a:noFill/>
          <a:ln w="9525">
            <a:noFill/>
            <a:miter lim="800000"/>
            <a:headEnd/>
            <a:tailEnd/>
          </a:ln>
        </p:spPr>
        <p:txBody>
          <a:bodyPr/>
          <a:lstStyle/>
          <a:p>
            <a:pPr marL="68263">
              <a:spcBef>
                <a:spcPts val="700"/>
              </a:spcBef>
              <a:buClr>
                <a:schemeClr val="tx2"/>
              </a:buClr>
              <a:buSzPct val="95000"/>
              <a:buFont typeface="Wingdings" pitchFamily="2" charset="2"/>
              <a:buNone/>
            </a:pPr>
            <a:r>
              <a:rPr lang="en-GB" sz="1600">
                <a:latin typeface="Corbel" pitchFamily="34" charset="0"/>
              </a:rPr>
              <a:t>The Roman Empire was ruled by many Roman emperor. The most famous emperor was Julius Caesar. He was famous because he was  an expert at conquering places, this must mean his soldiers were powerful, and so was he. </a:t>
            </a:r>
          </a:p>
          <a:p>
            <a:pPr marL="68263">
              <a:spcBef>
                <a:spcPts val="700"/>
              </a:spcBef>
              <a:buClr>
                <a:schemeClr val="tx2"/>
              </a:buClr>
              <a:buSzPct val="95000"/>
              <a:buFont typeface="Wingdings" pitchFamily="2" charset="2"/>
              <a:buNone/>
            </a:pPr>
            <a:endParaRPr lang="en-GB" sz="1600">
              <a:latin typeface="Corbel" pitchFamily="34" charset="0"/>
            </a:endParaRPr>
          </a:p>
          <a:p>
            <a:pPr marL="68263">
              <a:spcBef>
                <a:spcPts val="700"/>
              </a:spcBef>
              <a:buClr>
                <a:schemeClr val="tx2"/>
              </a:buClr>
              <a:buSzPct val="95000"/>
              <a:buFont typeface="Wingdings" pitchFamily="2" charset="2"/>
              <a:buNone/>
            </a:pPr>
            <a:endParaRPr lang="en-GB" sz="1600">
              <a:latin typeface="Corbel" pitchFamily="34" charset="0"/>
            </a:endParaRPr>
          </a:p>
          <a:p>
            <a:pPr marL="68263">
              <a:spcBef>
                <a:spcPts val="700"/>
              </a:spcBef>
              <a:buClr>
                <a:schemeClr val="tx2"/>
              </a:buClr>
              <a:buSzPct val="95000"/>
              <a:buFont typeface="Wingdings" pitchFamily="2" charset="2"/>
              <a:buNone/>
            </a:pPr>
            <a:endParaRPr lang="en-GB" sz="1600">
              <a:latin typeface="Corbel" pitchFamily="34" charset="0"/>
            </a:endParaRPr>
          </a:p>
          <a:p>
            <a:pPr marL="68263">
              <a:spcBef>
                <a:spcPts val="700"/>
              </a:spcBef>
              <a:buClr>
                <a:schemeClr val="tx2"/>
              </a:buClr>
              <a:buSzPct val="95000"/>
              <a:buFont typeface="Wingdings" pitchFamily="2" charset="2"/>
              <a:buNone/>
            </a:pPr>
            <a:endParaRPr lang="en-GB" sz="1600">
              <a:latin typeface="Corbel" pitchFamily="34" charset="0"/>
            </a:endParaRPr>
          </a:p>
          <a:p>
            <a:pPr marL="68263">
              <a:spcBef>
                <a:spcPts val="700"/>
              </a:spcBef>
              <a:buClr>
                <a:schemeClr val="tx2"/>
              </a:buClr>
              <a:buSzPct val="95000"/>
              <a:buFont typeface="Wingdings" pitchFamily="2" charset="2"/>
              <a:buNone/>
            </a:pPr>
            <a:endParaRPr lang="en-GB" sz="1600">
              <a:latin typeface="Corbel" pitchFamily="34" charset="0"/>
            </a:endParaRPr>
          </a:p>
          <a:p>
            <a:pPr marL="68263">
              <a:spcBef>
                <a:spcPts val="700"/>
              </a:spcBef>
              <a:buClr>
                <a:schemeClr val="tx2"/>
              </a:buClr>
              <a:buSzPct val="95000"/>
              <a:buFont typeface="Wingdings" pitchFamily="2" charset="2"/>
              <a:buNone/>
            </a:pPr>
            <a:endParaRPr lang="en-GB" sz="1600">
              <a:latin typeface="Corbel" pitchFamily="34" charset="0"/>
            </a:endParaRPr>
          </a:p>
          <a:p>
            <a:pPr marL="68263">
              <a:spcBef>
                <a:spcPts val="700"/>
              </a:spcBef>
              <a:buClr>
                <a:schemeClr val="tx2"/>
              </a:buClr>
              <a:buSzPct val="95000"/>
              <a:buFont typeface="Wingdings" pitchFamily="2" charset="2"/>
              <a:buNone/>
            </a:pPr>
            <a:endParaRPr lang="en-GB" sz="1600">
              <a:latin typeface="Corbel" pitchFamily="34" charset="0"/>
            </a:endParaRPr>
          </a:p>
          <a:p>
            <a:pPr marL="68263">
              <a:spcBef>
                <a:spcPts val="700"/>
              </a:spcBef>
              <a:buClr>
                <a:schemeClr val="tx2"/>
              </a:buClr>
              <a:buSzPct val="95000"/>
              <a:buFont typeface="Wingdings" pitchFamily="2" charset="2"/>
              <a:buNone/>
            </a:pPr>
            <a:endParaRPr lang="en-GB" sz="1600">
              <a:latin typeface="Corbel" pitchFamily="34" charset="0"/>
            </a:endParaRPr>
          </a:p>
          <a:p>
            <a:pPr marL="68263">
              <a:spcBef>
                <a:spcPts val="700"/>
              </a:spcBef>
              <a:buClr>
                <a:schemeClr val="tx2"/>
              </a:buClr>
              <a:buSzPct val="95000"/>
              <a:buFont typeface="Wingdings" pitchFamily="2" charset="2"/>
              <a:buNone/>
            </a:pPr>
            <a:endParaRPr lang="en-GB" sz="1600">
              <a:latin typeface="Corbel" pitchFamily="34" charset="0"/>
            </a:endParaRPr>
          </a:p>
          <a:p>
            <a:pPr marL="68263">
              <a:spcBef>
                <a:spcPts val="700"/>
              </a:spcBef>
              <a:buClr>
                <a:schemeClr val="tx2"/>
              </a:buClr>
              <a:buSzPct val="95000"/>
              <a:buFont typeface="Wingdings" pitchFamily="2" charset="2"/>
              <a:buNone/>
            </a:pPr>
            <a:endParaRPr lang="en-GB" sz="1600">
              <a:latin typeface="Corbel" pitchFamily="34" charset="0"/>
            </a:endParaRPr>
          </a:p>
          <a:p>
            <a:pPr marL="68263">
              <a:spcBef>
                <a:spcPts val="700"/>
              </a:spcBef>
              <a:buClr>
                <a:schemeClr val="tx2"/>
              </a:buClr>
              <a:buSzPct val="95000"/>
              <a:buFont typeface="Wingdings" pitchFamily="2" charset="2"/>
              <a:buNone/>
            </a:pPr>
            <a:endParaRPr lang="en-GB" sz="1600">
              <a:latin typeface="Corbel" pitchFamily="34" charset="0"/>
            </a:endParaRPr>
          </a:p>
          <a:p>
            <a:pPr marL="68263">
              <a:spcBef>
                <a:spcPts val="700"/>
              </a:spcBef>
              <a:buClr>
                <a:schemeClr val="tx2"/>
              </a:buClr>
              <a:buSzPct val="95000"/>
              <a:buFont typeface="Wingdings" pitchFamily="2" charset="2"/>
              <a:buNone/>
            </a:pPr>
            <a:endParaRPr lang="en-GB" sz="1600">
              <a:latin typeface="Corbel" pitchFamily="34" charset="0"/>
            </a:endParaRPr>
          </a:p>
          <a:p>
            <a:pPr marL="68263">
              <a:spcBef>
                <a:spcPts val="700"/>
              </a:spcBef>
              <a:buClr>
                <a:schemeClr val="tx2"/>
              </a:buClr>
              <a:buSzPct val="95000"/>
              <a:buFont typeface="Wingdings" pitchFamily="2" charset="2"/>
              <a:buNone/>
            </a:pPr>
            <a:endParaRPr lang="en-GB" sz="1600">
              <a:latin typeface="Corbel" pitchFamily="34" charset="0"/>
            </a:endParaRPr>
          </a:p>
          <a:p>
            <a:pPr marL="68263">
              <a:spcBef>
                <a:spcPts val="700"/>
              </a:spcBef>
              <a:buClr>
                <a:schemeClr val="tx2"/>
              </a:buClr>
              <a:buSzPct val="95000"/>
              <a:buFont typeface="Wingdings" pitchFamily="2" charset="2"/>
              <a:buNone/>
            </a:pPr>
            <a:endParaRPr lang="en-GB" sz="1600">
              <a:latin typeface="Corbel" pitchFamily="34" charset="0"/>
            </a:endParaRPr>
          </a:p>
          <a:p>
            <a:pPr marL="68263">
              <a:spcBef>
                <a:spcPts val="700"/>
              </a:spcBef>
              <a:buClr>
                <a:schemeClr val="tx2"/>
              </a:buClr>
              <a:buSzPct val="95000"/>
              <a:buFont typeface="Wingdings" pitchFamily="2" charset="2"/>
              <a:buNone/>
            </a:pPr>
            <a:endParaRPr lang="en-GB" sz="1600">
              <a:latin typeface="Corbel" pitchFamily="34" charset="0"/>
            </a:endParaRPr>
          </a:p>
          <a:p>
            <a:pPr marL="68263">
              <a:spcBef>
                <a:spcPts val="700"/>
              </a:spcBef>
              <a:buClr>
                <a:schemeClr val="tx2"/>
              </a:buClr>
              <a:buSzPct val="95000"/>
              <a:buFont typeface="Wingdings" pitchFamily="2" charset="2"/>
              <a:buNone/>
            </a:pPr>
            <a:endParaRPr lang="en-GB" sz="1600">
              <a:latin typeface="Corbel" pitchFamily="34" charset="0"/>
            </a:endParaRPr>
          </a:p>
          <a:p>
            <a:pPr marL="68263">
              <a:spcBef>
                <a:spcPts val="700"/>
              </a:spcBef>
              <a:buClr>
                <a:schemeClr val="tx2"/>
              </a:buClr>
              <a:buSzPct val="95000"/>
              <a:buFont typeface="Wingdings" pitchFamily="2" charset="2"/>
              <a:buNone/>
            </a:pPr>
            <a:endParaRPr lang="en-GB" sz="1600">
              <a:latin typeface="Corbel" pitchFamily="34" charset="0"/>
            </a:endParaRPr>
          </a:p>
          <a:p>
            <a:pPr marL="68263">
              <a:spcBef>
                <a:spcPts val="700"/>
              </a:spcBef>
              <a:buClr>
                <a:schemeClr val="tx2"/>
              </a:buClr>
              <a:buSzPct val="95000"/>
              <a:buFont typeface="Wingdings" pitchFamily="2" charset="2"/>
              <a:buNone/>
            </a:pPr>
            <a:endParaRPr lang="en-GB" sz="1600">
              <a:latin typeface="Corbel" pitchFamily="34" charset="0"/>
            </a:endParaRPr>
          </a:p>
          <a:p>
            <a:pPr marL="68263">
              <a:spcBef>
                <a:spcPts val="700"/>
              </a:spcBef>
              <a:buClr>
                <a:schemeClr val="tx2"/>
              </a:buClr>
              <a:buSzPct val="95000"/>
              <a:buFont typeface="Wingdings" pitchFamily="2" charset="2"/>
              <a:buNone/>
            </a:pPr>
            <a:endParaRPr lang="en-GB" sz="1600">
              <a:latin typeface="Corbel" pitchFamily="34" charset="0"/>
            </a:endParaRPr>
          </a:p>
          <a:p>
            <a:pPr marL="68263">
              <a:spcBef>
                <a:spcPts val="700"/>
              </a:spcBef>
              <a:buClr>
                <a:schemeClr val="tx2"/>
              </a:buClr>
              <a:buSzPct val="95000"/>
              <a:buFont typeface="Wingdings" pitchFamily="2" charset="2"/>
              <a:buNone/>
            </a:pPr>
            <a:endParaRPr lang="en-GB" sz="1600">
              <a:latin typeface="Corbel" pitchFamily="34" charset="0"/>
            </a:endParaRPr>
          </a:p>
        </p:txBody>
      </p:sp>
      <p:pic>
        <p:nvPicPr>
          <p:cNvPr id="18439" name="Picture 3"/>
          <p:cNvPicPr>
            <a:picLocks noChangeAspect="1" noChangeArrowheads="1"/>
          </p:cNvPicPr>
          <p:nvPr/>
        </p:nvPicPr>
        <p:blipFill>
          <a:blip r:embed="rId3"/>
          <a:srcRect/>
          <a:stretch>
            <a:fillRect/>
          </a:stretch>
        </p:blipFill>
        <p:spPr bwMode="auto">
          <a:xfrm>
            <a:off x="971550" y="4422775"/>
            <a:ext cx="1771650" cy="21177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nodePh="1">
                                  <p:stCondLst>
                                    <p:cond delay="0"/>
                                  </p:stCondLst>
                                  <p:endCondLst>
                                    <p:cond evt="begin" delay="0">
                                      <p:tn val="15"/>
                                    </p:cond>
                                  </p:end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wheel(1)">
                                      <p:cBhvr>
                                        <p:cTn id="17" dur="20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wheel(1)">
                                      <p:cBhvr>
                                        <p:cTn id="22"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7" grpId="0" build="p"/>
      <p:bldP spid="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dirty="0" smtClean="0">
                <a:solidFill>
                  <a:schemeClr val="tx2">
                    <a:satMod val="200000"/>
                  </a:schemeClr>
                </a:solidFill>
              </a:rPr>
              <a:t>Myths and Legends</a:t>
            </a:r>
            <a:endParaRPr lang="en-GB" dirty="0">
              <a:solidFill>
                <a:schemeClr val="tx2">
                  <a:satMod val="200000"/>
                </a:schemeClr>
              </a:solidFill>
            </a:endParaRPr>
          </a:p>
        </p:txBody>
      </p:sp>
      <p:sp>
        <p:nvSpPr>
          <p:cNvPr id="19458" name="Content Placeholder 2"/>
          <p:cNvSpPr>
            <a:spLocks noGrp="1"/>
          </p:cNvSpPr>
          <p:nvPr>
            <p:ph idx="1"/>
          </p:nvPr>
        </p:nvSpPr>
        <p:spPr/>
        <p:txBody>
          <a:bodyPr/>
          <a:lstStyle/>
          <a:p>
            <a:pPr marL="68263" indent="0" eaLnBrk="1" hangingPunct="1">
              <a:buFont typeface="Wingdings" pitchFamily="2" charset="2"/>
              <a:buNone/>
            </a:pPr>
            <a:r>
              <a:rPr lang="en-GB" sz="1600" smtClean="0"/>
              <a:t> There are many myths and legends about the Romans, here’s a list of a few but I’ll only tell you one. Romulus an Remus,  Androcles and the lion, Baby Mercury, Apollo and Cassandra, The Trouble with Oracles and Pluto and the King. The one I’m telling is Androcles and the lion. Years ago there was a slave called Androcles, and he escaped his owners and fled to the mountains. </a:t>
            </a:r>
          </a:p>
          <a:p>
            <a:pPr marL="68263" indent="0" eaLnBrk="1" hangingPunct="1">
              <a:buFont typeface="Wingdings" pitchFamily="2" charset="2"/>
              <a:buNone/>
            </a:pPr>
            <a:r>
              <a:rPr lang="en-GB" sz="1600" smtClean="0"/>
              <a:t>He hi in a cave overnight. When he woke in the morning a lion was entering the cave! The lion was growling and looked very cross. </a:t>
            </a:r>
          </a:p>
          <a:p>
            <a:pPr marL="68263" indent="0" eaLnBrk="1" hangingPunct="1">
              <a:buFont typeface="Wingdings" pitchFamily="2" charset="2"/>
              <a:buNone/>
            </a:pPr>
            <a:r>
              <a:rPr lang="en-GB" sz="1600" smtClean="0"/>
              <a:t>Androcles saw that there was a thorn in the lions paw and he removed it. </a:t>
            </a:r>
          </a:p>
          <a:p>
            <a:pPr marL="68263" indent="0" eaLnBrk="1" hangingPunct="1">
              <a:buFont typeface="Wingdings" pitchFamily="2" charset="2"/>
              <a:buNone/>
            </a:pPr>
            <a:r>
              <a:rPr lang="en-GB" sz="1600" smtClean="0"/>
              <a:t>One day soon afterwards Androcles was captured by Roman soldiers and taken to the Colosseum. </a:t>
            </a:r>
          </a:p>
          <a:p>
            <a:pPr marL="68263" indent="0" eaLnBrk="1" hangingPunct="1">
              <a:buFont typeface="Wingdings" pitchFamily="2" charset="2"/>
              <a:buNone/>
            </a:pPr>
            <a:r>
              <a:rPr lang="en-GB" sz="1600" smtClean="0"/>
              <a:t>He was thrown into the arena and a lion was let out. </a:t>
            </a:r>
          </a:p>
          <a:p>
            <a:pPr marL="68263" indent="0" eaLnBrk="1" hangingPunct="1">
              <a:buFont typeface="Wingdings" pitchFamily="2" charset="2"/>
              <a:buNone/>
            </a:pPr>
            <a:r>
              <a:rPr lang="en-GB" sz="1600" smtClean="0"/>
              <a:t>The Romans liked to punish escaped slaves and make an example of them. </a:t>
            </a:r>
          </a:p>
          <a:p>
            <a:pPr marL="68263" indent="0" eaLnBrk="1" hangingPunct="1">
              <a:buFont typeface="Wingdings" pitchFamily="2" charset="2"/>
              <a:buNone/>
            </a:pPr>
            <a:r>
              <a:rPr lang="en-GB" sz="1600" smtClean="0"/>
              <a:t>To their surprise the lion walked up to Androcles and licked his hand. It was the same lion that Androcles had saved. </a:t>
            </a:r>
          </a:p>
          <a:p>
            <a:pPr marL="68263" indent="0" eaLnBrk="1" hangingPunct="1">
              <a:buFont typeface="Wingdings" pitchFamily="2" charset="2"/>
              <a:buNone/>
            </a:pPr>
            <a:r>
              <a:rPr lang="en-GB" sz="1600" smtClean="0"/>
              <a:t>The emperor was impressed and Androcles was given his freedom.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3347</TotalTime>
  <Words>811</Words>
  <Application>Microsoft Office PowerPoint</Application>
  <PresentationFormat>On-screen Show (4:3)</PresentationFormat>
  <Paragraphs>73</Paragraphs>
  <Slides>7</Slides>
  <Notes>0</Notes>
  <HiddenSlides>0</HiddenSlides>
  <MMClips>0</MMClips>
  <ScaleCrop>false</ScaleCrop>
  <HeadingPairs>
    <vt:vector size="6" baseType="variant">
      <vt:variant>
        <vt:lpstr>Fonts Used</vt:lpstr>
      </vt:variant>
      <vt:variant>
        <vt:i4>7</vt:i4>
      </vt:variant>
      <vt:variant>
        <vt:lpstr>Design Template</vt:lpstr>
      </vt:variant>
      <vt:variant>
        <vt:i4>7</vt:i4>
      </vt:variant>
      <vt:variant>
        <vt:lpstr>Slide Titles</vt:lpstr>
      </vt:variant>
      <vt:variant>
        <vt:i4>7</vt:i4>
      </vt:variant>
    </vt:vector>
  </HeadingPairs>
  <TitlesOfParts>
    <vt:vector size="21" baseType="lpstr">
      <vt:lpstr>Arial</vt:lpstr>
      <vt:lpstr>Consolas</vt:lpstr>
      <vt:lpstr>Corbel</vt:lpstr>
      <vt:lpstr>Wingdings</vt:lpstr>
      <vt:lpstr>Wingdings 2</vt:lpstr>
      <vt:lpstr>Wingdings 3</vt:lpstr>
      <vt:lpstr>Calibri</vt:lpstr>
      <vt:lpstr>Metro</vt:lpstr>
      <vt:lpstr>Metro</vt:lpstr>
      <vt:lpstr>Metro</vt:lpstr>
      <vt:lpstr>Metro</vt:lpstr>
      <vt:lpstr>Metro</vt:lpstr>
      <vt:lpstr>Metro</vt:lpstr>
      <vt:lpstr>Metro</vt:lpstr>
      <vt:lpstr>Slide 1</vt:lpstr>
      <vt:lpstr>Food</vt:lpstr>
      <vt:lpstr>Facts</vt:lpstr>
      <vt:lpstr>Italy’s attractions</vt:lpstr>
      <vt:lpstr>The Capital: Rome</vt:lpstr>
      <vt:lpstr>The Roman Empire</vt:lpstr>
      <vt:lpstr>Myths and Legends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Italy!</dc:title>
  <dc:creator>user1</dc:creator>
  <cp:lastModifiedBy>ADMIN</cp:lastModifiedBy>
  <cp:revision>35</cp:revision>
  <dcterms:created xsi:type="dcterms:W3CDTF">2012-12-18T11:27:54Z</dcterms:created>
  <dcterms:modified xsi:type="dcterms:W3CDTF">2013-03-14T10:26:11Z</dcterms:modified>
</cp:coreProperties>
</file>