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94660"/>
  </p:normalViewPr>
  <p:slideViewPr>
    <p:cSldViewPr>
      <p:cViewPr varScale="1">
        <p:scale>
          <a:sx n="80" d="100"/>
          <a:sy n="80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4756-E149-4EB1-91D6-8AA87A5FFAF9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A7CBC-B84E-4C00-B6F7-8369E348C7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C8AC-F58E-4DA1-9FC6-9A1869C24FED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E957E-D487-4246-8D23-681B035FE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FD541-1DF4-4512-BCE1-18D25DC21C05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F3A2E-FF15-413C-A037-29213ECD19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A6B80-935B-473A-AC19-A8F40F991B24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7F7A5-3FFE-4F37-814F-499C3F002C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14A7-5FC9-43F3-BBA4-3D2861CC06CA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AF106-5E1D-49C2-938E-5EDEEF58A0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D955-FAB4-4E78-9C06-C086BDD92C98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5CA3-E2C5-4652-B934-E6719067E0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40F1-F4A1-4F8B-AB13-C5A0611A589E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F7739-7EB3-4E29-A8E7-353537E99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314E-ED2C-4F23-A60D-FD356C0537EB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5B50-3EAF-4075-A413-9498303D59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BC1E-5620-4154-A890-5837DE00A2EE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669C-A583-46DC-BD68-604FE82948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D0D8-9B9F-4722-A724-7F37E069ECFE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DF3B-5CFD-4976-99BF-DB3E34A76D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F27F-CDAE-4A6B-BDF0-CE85E4EED0C3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AD282-08EF-4894-AB40-0D80010A79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5E6AEB-1F54-4C7F-B7BA-7CAB282D6EF9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DA1144-4D63-47DE-968C-2B0FF261D3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9144000" cy="683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 smtClean="0"/>
              <a:t>Poland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3" y="73025"/>
            <a:ext cx="9043987" cy="678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B0F0"/>
                </a:solidFill>
              </a:rPr>
              <a:t>Poland’s Profile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3743325" cy="4679950"/>
          </a:xfrm>
        </p:spPr>
        <p:txBody>
          <a:bodyPr/>
          <a:lstStyle/>
          <a:p>
            <a:r>
              <a:rPr lang="en-GB" smtClean="0">
                <a:solidFill>
                  <a:srgbClr val="00B0F0"/>
                </a:solidFill>
              </a:rPr>
              <a:t>Capital: Warsaw</a:t>
            </a:r>
          </a:p>
          <a:p>
            <a:r>
              <a:rPr lang="en-GB" smtClean="0">
                <a:solidFill>
                  <a:srgbClr val="00B0F0"/>
                </a:solidFill>
              </a:rPr>
              <a:t>Size:313,000km2</a:t>
            </a:r>
          </a:p>
          <a:p>
            <a:r>
              <a:rPr lang="en-GB" smtClean="0">
                <a:solidFill>
                  <a:srgbClr val="00B0F0"/>
                </a:solidFill>
              </a:rPr>
              <a:t>Population: 38.1 million</a:t>
            </a:r>
          </a:p>
          <a:p>
            <a:r>
              <a:rPr lang="en-GB" smtClean="0">
                <a:solidFill>
                  <a:srgbClr val="00B0F0"/>
                </a:solidFill>
              </a:rPr>
              <a:t>Language: Polish</a:t>
            </a:r>
          </a:p>
          <a:p>
            <a:r>
              <a:rPr lang="en-GB" smtClean="0">
                <a:solidFill>
                  <a:srgbClr val="00B0F0"/>
                </a:solidFill>
              </a:rPr>
              <a:t>National day: 11</a:t>
            </a:r>
            <a:r>
              <a:rPr lang="en-GB" baseline="30000" smtClean="0">
                <a:solidFill>
                  <a:srgbClr val="00B0F0"/>
                </a:solidFill>
              </a:rPr>
              <a:t>th</a:t>
            </a:r>
            <a:r>
              <a:rPr lang="en-GB" smtClean="0">
                <a:solidFill>
                  <a:srgbClr val="00B0F0"/>
                </a:solidFill>
              </a:rPr>
              <a:t> November.</a:t>
            </a:r>
          </a:p>
          <a:p>
            <a:endParaRPr lang="en-GB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Poland joining the EU</a:t>
            </a:r>
          </a:p>
        </p:txBody>
      </p:sp>
      <p:sp>
        <p:nvSpPr>
          <p:cNvPr id="15362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 Poland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smtClean="0"/>
              <a:t>Poland’s Capital city is Warsaw. Poland’s national symbol is the White Eagle. Poland has seven neighbours Germany, Czech Republic, Slovakia, Lithuania, Belarus, Ukraine and Russia.</a:t>
            </a:r>
          </a:p>
        </p:txBody>
      </p:sp>
      <p:sp>
        <p:nvSpPr>
          <p:cNvPr id="15364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Poland and the EU</a:t>
            </a:r>
          </a:p>
        </p:txBody>
      </p:sp>
      <p:sp>
        <p:nvSpPr>
          <p:cNvPr id="15365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smtClean="0"/>
              <a:t>  Poland joined the EU in 2004. Poland is the sixth largest country in the EU.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4076700"/>
            <a:ext cx="40322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Polish Flag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79838" y="1412875"/>
            <a:ext cx="4684712" cy="2952750"/>
          </a:xfrm>
        </p:spPr>
      </p:pic>
      <p:sp>
        <p:nvSpPr>
          <p:cNvPr id="1638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smtClean="0">
                <a:ea typeface="Aharoni"/>
                <a:cs typeface="Aharoni"/>
              </a:rPr>
              <a:t>The Polish flag is red and white. As you can see the white is at the top and the red is at the bottom.  Here is a picture of the  Polish flag</a:t>
            </a:r>
            <a:r>
              <a:rPr lang="en-GB" sz="2000" smtClean="0">
                <a:latin typeface="Aharoni"/>
                <a:ea typeface="Aharoni"/>
                <a:cs typeface="Aharoni"/>
              </a:rPr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Sport in Poland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6370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Sport in Poland is very popular. These are some sports in Poland : football, volleyball, handball and speedway. Poland love sport that much Poland and Ukraine co-hosted the UEFA Euro football tournament. Beside is a picture of the Polish football team.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844675"/>
            <a:ext cx="35337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Pope John Paul II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23850" y="1635125"/>
            <a:ext cx="8229600" cy="5033963"/>
          </a:xfrm>
        </p:spPr>
        <p:txBody>
          <a:bodyPr/>
          <a:lstStyle/>
          <a:p>
            <a:r>
              <a:rPr lang="en-GB" sz="2400" smtClean="0"/>
              <a:t>Pope John Paul II is a very famous pope because he was the first pope from Poland.</a:t>
            </a:r>
          </a:p>
          <a:p>
            <a:r>
              <a:rPr lang="en-GB" sz="2400" smtClean="0"/>
              <a:t>Since then Poland had a lot of interest in what the pope is doing.</a:t>
            </a:r>
          </a:p>
          <a:p>
            <a:r>
              <a:rPr lang="en-GB" sz="2400" smtClean="0"/>
              <a:t>Poland is so fond of popes that they have a pope channel, a pope channel is a channel where you can just turn it on and the news about the pope is always on it.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365625"/>
            <a:ext cx="216058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food they 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Poland is home to zurek (a type of sour soup). The national dish is bigos ( cabbage and meat).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257550"/>
            <a:ext cx="2447925" cy="245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9113" y="3429000"/>
            <a:ext cx="321310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                                	By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 </a:t>
            </a:r>
            <a:endParaRPr lang="en-GB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50" y="3048000"/>
            <a:ext cx="1897063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109913"/>
            <a:ext cx="177323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3109913"/>
            <a:ext cx="16605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7125" y="3500438"/>
            <a:ext cx="175895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62775" y="3194050"/>
            <a:ext cx="16557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237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Aharoni</vt:lpstr>
      <vt:lpstr>Office Theme</vt:lpstr>
      <vt:lpstr>Poland</vt:lpstr>
      <vt:lpstr>Poland’s Profile</vt:lpstr>
      <vt:lpstr>Poland joining the EU</vt:lpstr>
      <vt:lpstr>The Polish Flag</vt:lpstr>
      <vt:lpstr>Sport in Poland</vt:lpstr>
      <vt:lpstr>Pope John Paul II</vt:lpstr>
      <vt:lpstr>The food they eat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Poland</dc:title>
  <dc:creator>Guest</dc:creator>
  <cp:lastModifiedBy>ADMIN</cp:lastModifiedBy>
  <cp:revision>18</cp:revision>
  <dcterms:created xsi:type="dcterms:W3CDTF">2014-03-10T14:31:34Z</dcterms:created>
  <dcterms:modified xsi:type="dcterms:W3CDTF">2014-05-28T20:46:40Z</dcterms:modified>
</cp:coreProperties>
</file>