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2" autoAdjust="0"/>
    <p:restoredTop sz="94660"/>
  </p:normalViewPr>
  <p:slideViewPr>
    <p:cSldViewPr>
      <p:cViewPr varScale="1">
        <p:scale>
          <a:sx n="75" d="100"/>
          <a:sy n="75" d="100"/>
        </p:scale>
        <p:origin x="111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FA494-CEC6-456F-884B-D9B352255DC4}" type="datetimeFigureOut">
              <a:rPr lang="en-GB" smtClean="0"/>
              <a:pPr/>
              <a:t>03/02/2021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7DE10-8C66-4800-9140-295F2FE4B55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FA494-CEC6-456F-884B-D9B352255DC4}" type="datetimeFigureOut">
              <a:rPr lang="en-GB" smtClean="0"/>
              <a:pPr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7DE10-8C66-4800-9140-295F2FE4B5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FA494-CEC6-456F-884B-D9B352255DC4}" type="datetimeFigureOut">
              <a:rPr lang="en-GB" smtClean="0"/>
              <a:pPr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7DE10-8C66-4800-9140-295F2FE4B5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FA494-CEC6-456F-884B-D9B352255DC4}" type="datetimeFigureOut">
              <a:rPr lang="en-GB" smtClean="0"/>
              <a:pPr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7DE10-8C66-4800-9140-295F2FE4B5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FA494-CEC6-456F-884B-D9B352255DC4}" type="datetimeFigureOut">
              <a:rPr lang="en-GB" smtClean="0"/>
              <a:pPr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247DE10-8C66-4800-9140-295F2FE4B5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FA494-CEC6-456F-884B-D9B352255DC4}" type="datetimeFigureOut">
              <a:rPr lang="en-GB" smtClean="0"/>
              <a:pPr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7DE10-8C66-4800-9140-295F2FE4B5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FA494-CEC6-456F-884B-D9B352255DC4}" type="datetimeFigureOut">
              <a:rPr lang="en-GB" smtClean="0"/>
              <a:pPr/>
              <a:t>03/02/2021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7DE10-8C66-4800-9140-295F2FE4B5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FA494-CEC6-456F-884B-D9B352255DC4}" type="datetimeFigureOut">
              <a:rPr lang="en-GB" smtClean="0"/>
              <a:pPr/>
              <a:t>03/02/2021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7DE10-8C66-4800-9140-295F2FE4B5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FA494-CEC6-456F-884B-D9B352255DC4}" type="datetimeFigureOut">
              <a:rPr lang="en-GB" smtClean="0"/>
              <a:pPr/>
              <a:t>03/02/2021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7DE10-8C66-4800-9140-295F2FE4B5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FA494-CEC6-456F-884B-D9B352255DC4}" type="datetimeFigureOut">
              <a:rPr lang="en-GB" smtClean="0"/>
              <a:pPr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7DE10-8C66-4800-9140-295F2FE4B5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FA494-CEC6-456F-884B-D9B352255DC4}" type="datetimeFigureOut">
              <a:rPr lang="en-GB" smtClean="0"/>
              <a:pPr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7DE10-8C66-4800-9140-295F2FE4B5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C9FA494-CEC6-456F-884B-D9B352255DC4}" type="datetimeFigureOut">
              <a:rPr lang="en-GB" smtClean="0"/>
              <a:pPr/>
              <a:t>03/02/2021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247DE10-8C66-4800-9140-295F2FE4B55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 descr="Poland | Crawford &amp; Company | US-Glob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244" name="AutoShape 4" descr="Poland | Crawford &amp; Company | US-Glob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246" name="AutoShape 6" descr="Warsaw | European Tours"/>
          <p:cNvSpPr>
            <a:spLocks noGrp="1" noChangeAspect="1" noChangeArrowheads="1"/>
          </p:cNvSpPr>
          <p:nvPr>
            <p:ph type="ctrTitle"/>
          </p:nvPr>
        </p:nvSpPr>
        <p:spPr bwMode="auto"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248" name="AutoShape 8" descr="Warsaw | European Tou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250" name="AutoShape 10" descr="Places to visit in Warsaw | What to do in Poland | lot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252" name="AutoShape 12" descr="Places to visit in Warsaw | What to do in Poland | lot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9" descr="build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9144000" cy="525658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4000" b="1" dirty="0" smtClean="0"/>
              <a:t>Poland</a:t>
            </a:r>
          </a:p>
          <a:p>
            <a:r>
              <a:rPr lang="pl-PL" sz="4000" b="1" dirty="0" smtClean="0"/>
              <a:t>By Marcel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My Favourite Thing About Poland</a:t>
            </a:r>
            <a:endParaRPr lang="en-GB" dirty="0"/>
          </a:p>
        </p:txBody>
      </p:sp>
      <p:pic>
        <p:nvPicPr>
          <p:cNvPr id="5" name="Content Placeholder 4" descr="zlo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4934322"/>
            <a:ext cx="3419872" cy="1923678"/>
          </a:xfrm>
        </p:spPr>
      </p:pic>
      <p:sp>
        <p:nvSpPr>
          <p:cNvPr id="2050" name="AutoShape 2" descr="Warsaw | European Tou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 descr="ska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1455616"/>
            <a:ext cx="3203848" cy="2473858"/>
          </a:xfrm>
          <a:prstGeom prst="rect">
            <a:avLst/>
          </a:prstGeom>
        </p:spPr>
      </p:pic>
      <p:pic>
        <p:nvPicPr>
          <p:cNvPr id="7" name="Picture 6" descr="sco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908720"/>
            <a:ext cx="3275856" cy="1596806"/>
          </a:xfrm>
          <a:prstGeom prst="rect">
            <a:avLst/>
          </a:prstGeom>
        </p:spPr>
      </p:pic>
      <p:pic>
        <p:nvPicPr>
          <p:cNvPr id="8" name="Picture 7" descr="awdawda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1960" y="4231826"/>
            <a:ext cx="4464496" cy="2626174"/>
          </a:xfrm>
          <a:prstGeom prst="rect">
            <a:avLst/>
          </a:prstGeom>
        </p:spPr>
      </p:pic>
      <p:pic>
        <p:nvPicPr>
          <p:cNvPr id="9" name="Picture 8" descr="pa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2492896"/>
            <a:ext cx="3528392" cy="2486251"/>
          </a:xfrm>
          <a:prstGeom prst="rect">
            <a:avLst/>
          </a:prstGeom>
        </p:spPr>
      </p:pic>
      <p:pic>
        <p:nvPicPr>
          <p:cNvPr id="10" name="Picture 9" descr="de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35896" y="2276872"/>
            <a:ext cx="2266481" cy="1512168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The population of Poland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80728"/>
          </a:xfrm>
        </p:spPr>
        <p:txBody>
          <a:bodyPr/>
          <a:lstStyle/>
          <a:p>
            <a:r>
              <a:rPr lang="pl-PL" dirty="0" smtClean="0"/>
              <a:t>There are currently 37 million people living in Poland </a:t>
            </a:r>
          </a:p>
          <a:p>
            <a:endParaRPr lang="en-GB" dirty="0"/>
          </a:p>
        </p:txBody>
      </p:sp>
      <p:sp>
        <p:nvSpPr>
          <p:cNvPr id="9218" name="AutoShape 2" descr="Warsaw | European Tou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220" name="AutoShape 4" descr="Warsaw | European Tou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222" name="AutoShape 6" descr="Places to visit in Warsaw | What to do in Poland | lot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224" name="AutoShape 8" descr="Places to visit in Warsaw | What to do in Poland | lot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226" name="AutoShape 10" descr="https://www.smartraveller.gov.au/sites/default/files/2019-09/poland-map-1oct2019.png"/>
          <p:cNvSpPr>
            <a:spLocks noChangeAspect="1" noChangeArrowheads="1"/>
          </p:cNvSpPr>
          <p:nvPr/>
        </p:nvSpPr>
        <p:spPr bwMode="auto">
          <a:xfrm>
            <a:off x="155575" y="-3086100"/>
            <a:ext cx="8172450" cy="6429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228" name="AutoShape 12" descr="https://www.smartraveller.gov.au/sites/default/files/2019-09/poland-map-1oct2019.png"/>
          <p:cNvSpPr>
            <a:spLocks noChangeAspect="1" noChangeArrowheads="1"/>
          </p:cNvSpPr>
          <p:nvPr/>
        </p:nvSpPr>
        <p:spPr bwMode="auto">
          <a:xfrm>
            <a:off x="155575" y="-3086100"/>
            <a:ext cx="8172450" cy="6429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230" name="AutoShape 14" descr="https://www.smartraveller.gov.au/sites/default/files/2019-09/poland-map-1oct2019.png"/>
          <p:cNvSpPr>
            <a:spLocks noChangeAspect="1" noChangeArrowheads="1"/>
          </p:cNvSpPr>
          <p:nvPr/>
        </p:nvSpPr>
        <p:spPr bwMode="auto">
          <a:xfrm>
            <a:off x="63500" y="-136525"/>
            <a:ext cx="8172450" cy="6429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232" name="AutoShape 16" descr="https://www.smartraveller.gov.au/sites/default/files/2019-09/poland-map-1oct2019.png"/>
          <p:cNvSpPr>
            <a:spLocks noChangeAspect="1" noChangeArrowheads="1"/>
          </p:cNvSpPr>
          <p:nvPr/>
        </p:nvSpPr>
        <p:spPr bwMode="auto">
          <a:xfrm>
            <a:off x="155575" y="-3086100"/>
            <a:ext cx="8172450" cy="6429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234" name="AutoShape 18" descr="https://www.smartraveller.gov.au/sites/default/files/2019-09/poland-map-1oct2019.png"/>
          <p:cNvSpPr>
            <a:spLocks noChangeAspect="1" noChangeArrowheads="1"/>
          </p:cNvSpPr>
          <p:nvPr/>
        </p:nvSpPr>
        <p:spPr bwMode="auto">
          <a:xfrm>
            <a:off x="155575" y="-3086100"/>
            <a:ext cx="8172450" cy="6429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4" name="Picture 13" descr="poland-map-1oct201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1" y="2678098"/>
            <a:ext cx="5040560" cy="396174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Capital and big cities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The capital of Poland is Warsaw (1.8million people)</a:t>
            </a:r>
          </a:p>
          <a:p>
            <a:r>
              <a:rPr lang="pl-PL" dirty="0" smtClean="0"/>
              <a:t>Other big cities are...</a:t>
            </a:r>
          </a:p>
          <a:p>
            <a:r>
              <a:rPr lang="pl-PL" dirty="0" smtClean="0"/>
              <a:t>Kraków</a:t>
            </a:r>
          </a:p>
          <a:p>
            <a:r>
              <a:rPr lang="pl-PL" dirty="0" smtClean="0"/>
              <a:t>Gdańsk</a:t>
            </a:r>
          </a:p>
          <a:p>
            <a:r>
              <a:rPr lang="pl-PL" dirty="0" smtClean="0"/>
              <a:t>Poznań</a:t>
            </a:r>
            <a:endParaRPr lang="en-GB" dirty="0"/>
          </a:p>
        </p:txBody>
      </p:sp>
      <p:pic>
        <p:nvPicPr>
          <p:cNvPr id="7" name="Picture 6" descr="io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653136"/>
            <a:ext cx="9144000" cy="2248408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t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46104"/>
            <a:ext cx="3167844" cy="2111896"/>
          </a:xfrm>
          <a:prstGeom prst="rect">
            <a:avLst/>
          </a:prstGeom>
        </p:spPr>
      </p:pic>
      <p:pic>
        <p:nvPicPr>
          <p:cNvPr id="10" name="Picture 9" descr="pala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29150" y="3848100"/>
            <a:ext cx="4514850" cy="3009900"/>
          </a:xfrm>
          <a:prstGeom prst="rect">
            <a:avLst/>
          </a:prstGeom>
        </p:spPr>
      </p:pic>
      <p:pic>
        <p:nvPicPr>
          <p:cNvPr id="11" name="Picture 10" descr="zaem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476672"/>
            <a:ext cx="3275856" cy="3000375"/>
          </a:xfrm>
          <a:prstGeom prst="rect">
            <a:avLst/>
          </a:prstGeom>
        </p:spPr>
      </p:pic>
      <p:pic>
        <p:nvPicPr>
          <p:cNvPr id="12" name="Picture 11" descr="lazie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04664"/>
            <a:ext cx="4514850" cy="2990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Landmar</a:t>
            </a:r>
            <a:r>
              <a:rPr lang="pl-PL" sz="4400" dirty="0" smtClean="0"/>
              <a:t>k</a:t>
            </a:r>
            <a:r>
              <a:rPr lang="pl-PL" dirty="0" smtClean="0"/>
              <a:t>s In Warsaw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The Palace Of Culture</a:t>
            </a:r>
          </a:p>
          <a:p>
            <a:r>
              <a:rPr lang="pl-PL" dirty="0" smtClean="0"/>
              <a:t>Łazienki</a:t>
            </a:r>
          </a:p>
          <a:p>
            <a:r>
              <a:rPr lang="pl-PL" dirty="0" smtClean="0"/>
              <a:t>PGE National Stadium</a:t>
            </a:r>
          </a:p>
          <a:p>
            <a:r>
              <a:rPr lang="pl-PL" dirty="0" smtClean="0"/>
              <a:t>National Museum In Warsaw</a:t>
            </a:r>
          </a:p>
          <a:p>
            <a:endParaRPr lang="en-GB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Winter in Poland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Tatra Mountains</a:t>
            </a:r>
          </a:p>
          <a:p>
            <a:r>
              <a:rPr lang="pl-PL" dirty="0" smtClean="0"/>
              <a:t>Skiing</a:t>
            </a:r>
            <a:endParaRPr lang="en-GB" dirty="0"/>
          </a:p>
        </p:txBody>
      </p:sp>
      <p:pic>
        <p:nvPicPr>
          <p:cNvPr id="5" name="Picture 4" descr="xdsad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1628800"/>
            <a:ext cx="4687628" cy="2304256"/>
          </a:xfrm>
          <a:prstGeom prst="rect">
            <a:avLst/>
          </a:prstGeom>
        </p:spPr>
      </p:pic>
      <p:pic>
        <p:nvPicPr>
          <p:cNvPr id="6" name="Picture 5" descr="s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933056"/>
            <a:ext cx="5849888" cy="2924944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Sport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Soccer-Robert Lewandowski</a:t>
            </a:r>
          </a:p>
          <a:p>
            <a:pPr>
              <a:buNone/>
            </a:pPr>
            <a:r>
              <a:rPr lang="pl-PL" dirty="0" smtClean="0"/>
              <a:t>Volleyball- Michał Kubik</a:t>
            </a:r>
          </a:p>
          <a:p>
            <a:pPr>
              <a:buNone/>
            </a:pPr>
            <a:r>
              <a:rPr lang="pl-PL" dirty="0" smtClean="0"/>
              <a:t>Ski jumping-Adam Małysz</a:t>
            </a:r>
          </a:p>
          <a:p>
            <a:pPr>
              <a:buNone/>
            </a:pPr>
            <a:r>
              <a:rPr lang="pl-PL" smtClean="0"/>
              <a:t>F1 /Rally-Robert </a:t>
            </a:r>
            <a:r>
              <a:rPr lang="pl-PL" dirty="0" smtClean="0"/>
              <a:t>Kubica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en-GB" dirty="0"/>
          </a:p>
        </p:txBody>
      </p:sp>
      <p:pic>
        <p:nvPicPr>
          <p:cNvPr id="4" name="Picture 3" descr="a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29310" y="3356992"/>
            <a:ext cx="3114689" cy="1728192"/>
          </a:xfrm>
          <a:prstGeom prst="rect">
            <a:avLst/>
          </a:prstGeom>
        </p:spPr>
      </p:pic>
      <p:pic>
        <p:nvPicPr>
          <p:cNvPr id="5" name="Picture 4" descr="l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88370" y="1556792"/>
            <a:ext cx="3155630" cy="1770881"/>
          </a:xfrm>
          <a:prstGeom prst="rect">
            <a:avLst/>
          </a:prstGeom>
        </p:spPr>
      </p:pic>
      <p:pic>
        <p:nvPicPr>
          <p:cNvPr id="6" name="Picture 5" descr="r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221088"/>
            <a:ext cx="2053040" cy="1152128"/>
          </a:xfrm>
          <a:prstGeom prst="rect">
            <a:avLst/>
          </a:prstGeom>
        </p:spPr>
      </p:pic>
      <p:pic>
        <p:nvPicPr>
          <p:cNvPr id="7" name="Picture 6" descr="f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79712" y="4221088"/>
            <a:ext cx="4514850" cy="2505075"/>
          </a:xfrm>
          <a:prstGeom prst="rect">
            <a:avLst/>
          </a:prstGeom>
        </p:spPr>
      </p:pic>
      <p:pic>
        <p:nvPicPr>
          <p:cNvPr id="8" name="Picture 7" descr="volleybal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260648"/>
            <a:ext cx="2483768" cy="1393844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Food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The Most Popular Food In Poland :</a:t>
            </a:r>
          </a:p>
          <a:p>
            <a:r>
              <a:rPr lang="pl-PL" dirty="0" smtClean="0"/>
              <a:t>Dumplings</a:t>
            </a:r>
          </a:p>
          <a:p>
            <a:r>
              <a:rPr lang="pl-PL" dirty="0" smtClean="0"/>
              <a:t>Schabowy</a:t>
            </a:r>
          </a:p>
          <a:p>
            <a:r>
              <a:rPr lang="pl-PL" dirty="0" smtClean="0"/>
              <a:t>Zapiekanka</a:t>
            </a:r>
          </a:p>
          <a:p>
            <a:r>
              <a:rPr lang="pl-PL" dirty="0" smtClean="0"/>
              <a:t>Rosół</a:t>
            </a:r>
          </a:p>
        </p:txBody>
      </p:sp>
      <p:pic>
        <p:nvPicPr>
          <p:cNvPr id="4" name="Picture 3" descr="r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4293096"/>
            <a:ext cx="1536171" cy="2304256"/>
          </a:xfrm>
          <a:prstGeom prst="rect">
            <a:avLst/>
          </a:prstGeom>
        </p:spPr>
      </p:pic>
      <p:pic>
        <p:nvPicPr>
          <p:cNvPr id="5" name="Picture 4" descr="za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2204864"/>
            <a:ext cx="3168238" cy="2112752"/>
          </a:xfrm>
          <a:prstGeom prst="rect">
            <a:avLst/>
          </a:prstGeom>
        </p:spPr>
      </p:pic>
      <p:pic>
        <p:nvPicPr>
          <p:cNvPr id="6" name="Picture 5" descr="pi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221088"/>
            <a:ext cx="2952328" cy="2254732"/>
          </a:xfrm>
          <a:prstGeom prst="rect">
            <a:avLst/>
          </a:prstGeom>
        </p:spPr>
      </p:pic>
      <p:pic>
        <p:nvPicPr>
          <p:cNvPr id="7" name="Picture 6" descr="zha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79912" y="4365104"/>
            <a:ext cx="2595940" cy="194421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Recent History</a:t>
            </a:r>
            <a:endParaRPr lang="en-GB" dirty="0"/>
          </a:p>
        </p:txBody>
      </p:sp>
      <p:pic>
        <p:nvPicPr>
          <p:cNvPr id="4" name="Picture 3" descr="parti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4254259"/>
            <a:ext cx="3407836" cy="2603740"/>
          </a:xfrm>
          <a:prstGeom prst="rect">
            <a:avLst/>
          </a:prstGeom>
        </p:spPr>
      </p:pic>
      <p:pic>
        <p:nvPicPr>
          <p:cNvPr id="5" name="Picture 4" descr="drug_woj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437113"/>
            <a:ext cx="3355267" cy="2420888"/>
          </a:xfrm>
          <a:prstGeom prst="rect">
            <a:avLst/>
          </a:prstGeom>
        </p:spPr>
      </p:pic>
      <p:pic>
        <p:nvPicPr>
          <p:cNvPr id="6" name="Picture 5" descr="world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6014" y="404665"/>
            <a:ext cx="2437985" cy="172819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1795 – start of the partitions of Poland (Russia/Austria/Germany)</a:t>
            </a:r>
          </a:p>
          <a:p>
            <a:r>
              <a:rPr lang="pl-PL" dirty="0" smtClean="0"/>
              <a:t>1918 – Independence after First World War</a:t>
            </a:r>
          </a:p>
          <a:p>
            <a:r>
              <a:rPr lang="pl-PL" dirty="0" smtClean="0"/>
              <a:t>1939 – Russia and Germany invaded Poland – Second World War began</a:t>
            </a:r>
          </a:p>
          <a:p>
            <a:pPr>
              <a:buNone/>
            </a:pPr>
            <a:endParaRPr lang="pl-PL" dirty="0" smtClean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Famous People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John Paul II – the Pope</a:t>
            </a:r>
          </a:p>
          <a:p>
            <a:r>
              <a:rPr lang="pl-PL" dirty="0" smtClean="0"/>
              <a:t>Maria Skłodowska – a scientist</a:t>
            </a:r>
          </a:p>
          <a:p>
            <a:r>
              <a:rPr lang="pl-PL" dirty="0" smtClean="0"/>
              <a:t>Mikołaj Kopernik – an astronomer</a:t>
            </a:r>
          </a:p>
          <a:p>
            <a:r>
              <a:rPr lang="pl-PL" dirty="0" smtClean="0"/>
              <a:t>Fryderyk Chopin – a composer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endParaRPr lang="pl-PL" dirty="0" smtClean="0"/>
          </a:p>
          <a:p>
            <a:endParaRPr lang="en-GB" dirty="0"/>
          </a:p>
        </p:txBody>
      </p:sp>
      <p:pic>
        <p:nvPicPr>
          <p:cNvPr id="4" name="Picture 3" descr="jan paw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9" y="476672"/>
            <a:ext cx="2339752" cy="2734647"/>
          </a:xfrm>
          <a:prstGeom prst="rect">
            <a:avLst/>
          </a:prstGeom>
        </p:spPr>
      </p:pic>
      <p:pic>
        <p:nvPicPr>
          <p:cNvPr id="5" name="Picture 4" descr="chop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10375" y="3714750"/>
            <a:ext cx="2333625" cy="3143250"/>
          </a:xfrm>
          <a:prstGeom prst="rect">
            <a:avLst/>
          </a:prstGeom>
        </p:spPr>
      </p:pic>
      <p:pic>
        <p:nvPicPr>
          <p:cNvPr id="6" name="Picture 5" descr="koperni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242048"/>
            <a:ext cx="3563888" cy="2615952"/>
          </a:xfrm>
          <a:prstGeom prst="rect">
            <a:avLst/>
          </a:prstGeom>
        </p:spPr>
      </p:pic>
      <p:pic>
        <p:nvPicPr>
          <p:cNvPr id="7" name="Picture 6" descr="sklodowsl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79912" y="3717032"/>
            <a:ext cx="2895402" cy="3140968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168</TotalTime>
  <Words>144</Words>
  <Application>Microsoft Office PowerPoint</Application>
  <PresentationFormat>On-screen Show (4:3)</PresentationFormat>
  <Paragraphs>42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Book Antiqua</vt:lpstr>
      <vt:lpstr>Lucida Sans</vt:lpstr>
      <vt:lpstr>Wingdings</vt:lpstr>
      <vt:lpstr>Wingdings 2</vt:lpstr>
      <vt:lpstr>Wingdings 3</vt:lpstr>
      <vt:lpstr>Apex</vt:lpstr>
      <vt:lpstr>PowerPoint Presentation</vt:lpstr>
      <vt:lpstr>The population of Poland</vt:lpstr>
      <vt:lpstr>Capital and big cities</vt:lpstr>
      <vt:lpstr>Landmarks In Warsaw</vt:lpstr>
      <vt:lpstr>Winter in Poland</vt:lpstr>
      <vt:lpstr>Sport</vt:lpstr>
      <vt:lpstr>Food</vt:lpstr>
      <vt:lpstr>Recent History</vt:lpstr>
      <vt:lpstr>Famous People</vt:lpstr>
      <vt:lpstr>My Favourite Thing About Poland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</dc:title>
  <dc:creator>Max</dc:creator>
  <cp:lastModifiedBy>Emer Brennan</cp:lastModifiedBy>
  <cp:revision>35</cp:revision>
  <dcterms:created xsi:type="dcterms:W3CDTF">2021-02-01T11:43:48Z</dcterms:created>
  <dcterms:modified xsi:type="dcterms:W3CDTF">2021-02-03T20:04:11Z</dcterms:modified>
</cp:coreProperties>
</file>