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C2831-3F87-4745-A5C5-B8FB67EAD512}" type="datetimeFigureOut">
              <a:rPr lang="en-GB"/>
              <a:pPr>
                <a:defRPr/>
              </a:pPr>
              <a:t>14/03/2013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12AB8-069F-4A90-9DAE-AC631F5925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AA2A3-768F-4908-BE20-7B5B98515EAF}" type="datetimeFigureOut">
              <a:rPr lang="en-GB"/>
              <a:pPr>
                <a:defRPr/>
              </a:pPr>
              <a:t>14/03/2013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8E5F3-4F44-4C8B-A706-0E2474DCE4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400C5-D5D1-4419-ADBB-542935303B8C}" type="datetimeFigureOut">
              <a:rPr lang="en-GB"/>
              <a:pPr>
                <a:defRPr/>
              </a:pPr>
              <a:t>14/03/2013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2C1C4-A319-493D-9E8C-D27A950913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BB397-D608-4704-A3B8-83C42A475792}" type="datetimeFigureOut">
              <a:rPr lang="en-GB"/>
              <a:pPr>
                <a:defRPr/>
              </a:pPr>
              <a:t>14/03/2013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559EB-3F0A-4A31-837E-F7CC3FEFF3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AE28D-D2E8-4B95-B885-97838C0FCFB6}" type="datetimeFigureOut">
              <a:rPr lang="en-GB"/>
              <a:pPr>
                <a:defRPr/>
              </a:pPr>
              <a:t>14/03/2013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70BF8-9EA1-446C-849B-6BA2FCDDB7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21496-D6B1-467C-A037-4D50F8683E73}" type="datetimeFigureOut">
              <a:rPr lang="en-GB"/>
              <a:pPr>
                <a:defRPr/>
              </a:pPr>
              <a:t>14/03/2013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6EA8E-A859-4921-AC2B-BEEBF5F31F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4F6B7-B36D-4448-A3D5-3653776C4C27}" type="datetimeFigureOut">
              <a:rPr lang="en-GB"/>
              <a:pPr>
                <a:defRPr/>
              </a:pPr>
              <a:t>14/03/2013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BB96A-70E9-4266-9695-5C50C7E476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BC4AA-191E-4FA8-AEDA-0A7B0C0D383F}" type="datetimeFigureOut">
              <a:rPr lang="en-GB"/>
              <a:pPr>
                <a:defRPr/>
              </a:pPr>
              <a:t>14/03/2013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7987C-3EC5-4BA8-94BE-22E116DCD8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C4513-5D73-4C2D-ABF1-5945363C113F}" type="datetimeFigureOut">
              <a:rPr lang="en-GB"/>
              <a:pPr>
                <a:defRPr/>
              </a:pPr>
              <a:t>14/03/2013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E5512-94DC-4485-B31A-21D79A134F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F676C-EB51-4EA2-A5B8-E5850EBEAA80}" type="datetimeFigureOut">
              <a:rPr lang="en-GB"/>
              <a:pPr>
                <a:defRPr/>
              </a:pPr>
              <a:t>14/03/2013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DA29E-FE7C-49A2-A18F-A90C34728D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76B1B-BB41-4C0E-ACCA-9FC6DF0BF9D9}" type="datetimeFigureOut">
              <a:rPr lang="en-GB"/>
              <a:pPr>
                <a:defRPr/>
              </a:pPr>
              <a:t>14/03/2013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9FEC-5524-44F9-9865-FA70CD501E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749537-73EB-40D0-B871-166B1207C85F}" type="datetimeFigureOut">
              <a:rPr lang="en-GB"/>
              <a:pPr>
                <a:defRPr/>
              </a:pPr>
              <a:t>14/03/2013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96B800-6D2A-4A26-92B1-B99878E048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4213" y="836613"/>
            <a:ext cx="7772400" cy="1470025"/>
          </a:xfrm>
        </p:spPr>
        <p:txBody>
          <a:bodyPr/>
          <a:lstStyle/>
          <a:p>
            <a:r>
              <a:rPr lang="en-GB" smtClean="0"/>
              <a:t>SLOVAKIA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27813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inventor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of the Military parachute is Stefan </a:t>
            </a:r>
            <a:r>
              <a:rPr lang="en-GB" dirty="0" err="1" smtClean="0"/>
              <a:t>Banic</a:t>
            </a:r>
            <a:r>
              <a:rPr lang="en-GB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620713"/>
            <a:ext cx="27051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SLOVAKIA FOOD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23850" y="2781300"/>
            <a:ext cx="8280400" cy="3660775"/>
          </a:xfrm>
        </p:spPr>
        <p:txBody>
          <a:bodyPr/>
          <a:lstStyle/>
          <a:p>
            <a:r>
              <a:rPr lang="en-GB" smtClean="0"/>
              <a:t>Slovakia have lots of turkey </a:t>
            </a:r>
          </a:p>
          <a:p>
            <a:r>
              <a:rPr lang="en-GB" smtClean="0"/>
              <a:t>Some foods in Slovakia have cheese and cabbage </a:t>
            </a:r>
          </a:p>
          <a:p>
            <a:endParaRPr lang="en-GB" smtClean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04813"/>
            <a:ext cx="225266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44450"/>
            <a:ext cx="2289175" cy="267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SLOVIKIA city's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 SLOVAKIA there are big city’s all  around you and strangers don’t talk to strangers  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4365625"/>
            <a:ext cx="4392612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SLOVAKIA RACEING CARS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68313" y="1633538"/>
            <a:ext cx="8229600" cy="452596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GB" smtClean="0"/>
              <a:t>Slovakian race car rally’s are fun to watch </a:t>
            </a:r>
          </a:p>
          <a:p>
            <a:pPr marL="0" indent="0">
              <a:buFont typeface="Arial" charset="0"/>
              <a:buNone/>
            </a:pPr>
            <a:r>
              <a:rPr lang="en-GB" smtClean="0"/>
              <a:t>at day time so you don’t fall a sleep</a:t>
            </a:r>
          </a:p>
          <a:p>
            <a:pPr marL="0" indent="0">
              <a:buFont typeface="Arial" charset="0"/>
              <a:buNone/>
            </a:pPr>
            <a:endParaRPr lang="en-GB" smtClean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3068638"/>
            <a:ext cx="2682875" cy="20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4005263"/>
            <a:ext cx="233997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6100" y="4868863"/>
            <a:ext cx="26828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Slovakian buses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GB" smtClean="0"/>
              <a:t>Some Slovakian buses are big and some are small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581525"/>
            <a:ext cx="234315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73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SLOVAKIA</vt:lpstr>
      <vt:lpstr>SLOVAKIA FOOD</vt:lpstr>
      <vt:lpstr>SLOVIKIA city's</vt:lpstr>
      <vt:lpstr> SLOVAKIA RACEING CARS</vt:lpstr>
      <vt:lpstr>Slovakian buses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SLOVAKIA</dc:title>
  <dc:creator>user6</dc:creator>
  <cp:lastModifiedBy>ADMIN</cp:lastModifiedBy>
  <cp:revision>13</cp:revision>
  <dcterms:created xsi:type="dcterms:W3CDTF">2013-01-13T13:16:59Z</dcterms:created>
  <dcterms:modified xsi:type="dcterms:W3CDTF">2013-03-14T10:29:18Z</dcterms:modified>
</cp:coreProperties>
</file>