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62" r:id="rId6"/>
    <p:sldId id="263" r:id="rId7"/>
    <p:sldId id="264" r:id="rId8"/>
    <p:sldId id="259"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94" d="100"/>
          <a:sy n="94"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solidFill>
                  <a:schemeClr val="tx2"/>
                </a:solidFill>
              </a:defRPr>
            </a:lvl1pPr>
          </a:lstStyle>
          <a:p>
            <a:pPr>
              <a:defRPr/>
            </a:pPr>
            <a:fld id="{5DC87FBB-2436-471E-86A2-1EFB12E2E8B1}" type="datetimeFigureOut">
              <a:rPr lang="en-GB"/>
              <a:pPr>
                <a:defRPr/>
              </a:pPr>
              <a:t>14/03/2013</a:t>
            </a:fld>
            <a:endParaRPr lang="en-GB"/>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en-GB"/>
          </a:p>
        </p:txBody>
      </p:sp>
      <p:sp>
        <p:nvSpPr>
          <p:cNvPr id="11" name="Slide Number Placeholder 5"/>
          <p:cNvSpPr>
            <a:spLocks noGrp="1"/>
          </p:cNvSpPr>
          <p:nvPr>
            <p:ph type="sldNum" sz="quarter" idx="12"/>
          </p:nvPr>
        </p:nvSpPr>
        <p:spPr/>
        <p:txBody>
          <a:bodyPr/>
          <a:lstStyle>
            <a:lvl1pPr>
              <a:defRPr>
                <a:solidFill>
                  <a:schemeClr val="tx2"/>
                </a:solidFill>
              </a:defRPr>
            </a:lvl1pPr>
          </a:lstStyle>
          <a:p>
            <a:pPr>
              <a:defRPr/>
            </a:pPr>
            <a:fld id="{BD098B61-94C4-46BA-8EAD-78A71127EED8}"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4DE9A5E-A72A-44F2-B054-C8F271C33304}" type="datetimeFigureOut">
              <a:rPr lang="en-GB"/>
              <a:pPr>
                <a:defRPr/>
              </a:pPr>
              <a:t>14/03/2013</a:t>
            </a:fld>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pPr>
              <a:defRPr/>
            </a:pPr>
            <a:fld id="{318CF770-337B-4E04-9C43-72739D567CF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p:nvPr/>
          </p:nvSpPr>
          <p:spPr>
            <a:xfrm>
              <a:off x="4146745" y="1381458"/>
              <a:ext cx="877650"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4396B1D-B6E4-4207-A7C6-DDC0934CE7BE}" type="datetimeFigureOut">
              <a:rPr lang="en-GB"/>
              <a:pPr>
                <a:defRPr/>
              </a:pPr>
              <a:t>14/03/2013</a:t>
            </a:fld>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pPr>
              <a:defRPr/>
            </a:pPr>
            <a:fld id="{CDA0DBB2-9820-4CEE-A285-304DBF0E62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12"/>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pPr>
              <a:defRPr/>
            </a:pPr>
            <a:fld id="{7EF2988B-96B4-4953-A202-E88D3974D300}" type="datetimeFigureOut">
              <a:rPr lang="en-GB"/>
              <a:pPr>
                <a:defRPr/>
              </a:pPr>
              <a:t>14/03/2013</a:t>
            </a:fld>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pPr>
              <a:defRPr/>
            </a:pPr>
            <a:fld id="{D0F2250D-BE39-4B8D-8929-18324AA5E191}"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519DF91C-8CA6-485E-9C10-EB7CF2ED26A3}" type="datetimeFigureOut">
              <a:rPr lang="en-GB"/>
              <a:pPr>
                <a:defRPr/>
              </a:pPr>
              <a:t>14/03/2013</a:t>
            </a:fld>
            <a:endParaRPr lang="en-GB"/>
          </a:p>
        </p:txBody>
      </p:sp>
      <p:sp>
        <p:nvSpPr>
          <p:cNvPr id="10" name="Footer Placeholder 4"/>
          <p:cNvSpPr>
            <a:spLocks noGrp="1"/>
          </p:cNvSpPr>
          <p:nvPr>
            <p:ph type="ftr" sz="quarter" idx="11"/>
          </p:nvPr>
        </p:nvSpPr>
        <p:spPr/>
        <p:txBody>
          <a:bodyPr/>
          <a:lstStyle>
            <a:lvl1pPr>
              <a:defRPr/>
            </a:lvl1pPr>
          </a:lstStyle>
          <a:p>
            <a:pPr>
              <a:defRPr/>
            </a:pPr>
            <a:endParaRPr lang="en-GB"/>
          </a:p>
        </p:txBody>
      </p:sp>
      <p:sp>
        <p:nvSpPr>
          <p:cNvPr id="11" name="Slide Number Placeholder 5"/>
          <p:cNvSpPr>
            <a:spLocks noGrp="1"/>
          </p:cNvSpPr>
          <p:nvPr>
            <p:ph type="sldNum" sz="quarter" idx="12"/>
          </p:nvPr>
        </p:nvSpPr>
        <p:spPr/>
        <p:txBody>
          <a:bodyPr/>
          <a:lstStyle>
            <a:lvl1pPr>
              <a:defRPr/>
            </a:lvl1pPr>
          </a:lstStyle>
          <a:p>
            <a:pPr>
              <a:defRPr/>
            </a:pPr>
            <a:fld id="{E02AF164-AE2F-4940-916B-358AA0967FE0}"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5"/>
          </p:nvPr>
        </p:nvSpPr>
        <p:spPr/>
        <p:txBody>
          <a:bodyPr/>
          <a:lstStyle>
            <a:lvl1pPr>
              <a:defRPr/>
            </a:lvl1pPr>
          </a:lstStyle>
          <a:p>
            <a:pPr>
              <a:defRPr/>
            </a:pPr>
            <a:fld id="{E4340C6D-4730-4354-BF1E-51BC0DA2953D}" type="datetimeFigureOut">
              <a:rPr lang="en-GB"/>
              <a:pPr>
                <a:defRPr/>
              </a:pPr>
              <a:t>14/03/2013</a:t>
            </a:fld>
            <a:endParaRPr lang="en-GB"/>
          </a:p>
        </p:txBody>
      </p:sp>
      <p:sp>
        <p:nvSpPr>
          <p:cNvPr id="13" name="Footer Placeholder 5"/>
          <p:cNvSpPr>
            <a:spLocks noGrp="1"/>
          </p:cNvSpPr>
          <p:nvPr>
            <p:ph type="ftr" sz="quarter" idx="16"/>
          </p:nvPr>
        </p:nvSpPr>
        <p:spPr/>
        <p:txBody>
          <a:bodyPr/>
          <a:lstStyle>
            <a:lvl1pPr>
              <a:defRPr/>
            </a:lvl1pPr>
          </a:lstStyle>
          <a:p>
            <a:pPr>
              <a:defRPr/>
            </a:pPr>
            <a:endParaRPr lang="en-GB"/>
          </a:p>
        </p:txBody>
      </p:sp>
      <p:sp>
        <p:nvSpPr>
          <p:cNvPr id="14" name="Slide Number Placeholder 6"/>
          <p:cNvSpPr>
            <a:spLocks noGrp="1"/>
          </p:cNvSpPr>
          <p:nvPr>
            <p:ph type="sldNum" sz="quarter" idx="17"/>
          </p:nvPr>
        </p:nvSpPr>
        <p:spPr/>
        <p:txBody>
          <a:bodyPr/>
          <a:lstStyle>
            <a:lvl1pPr>
              <a:defRPr/>
            </a:lvl1pPr>
          </a:lstStyle>
          <a:p>
            <a:pPr>
              <a:defRPr/>
            </a:pPr>
            <a:fld id="{DBA35865-C645-4C02-8CD5-02C9C97DFC0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E1FFE2FB-21BF-481F-9CD3-5724B520D88B}" type="datetimeFigureOut">
              <a:rPr lang="en-GB"/>
              <a:pPr>
                <a:defRPr/>
              </a:pPr>
              <a:t>14/03/2013</a:t>
            </a:fld>
            <a:endParaRPr lang="en-GB"/>
          </a:p>
        </p:txBody>
      </p:sp>
      <p:sp>
        <p:nvSpPr>
          <p:cNvPr id="12" name="Footer Placeholder 7"/>
          <p:cNvSpPr>
            <a:spLocks noGrp="1"/>
          </p:cNvSpPr>
          <p:nvPr>
            <p:ph type="ftr" sz="quarter" idx="11"/>
          </p:nvPr>
        </p:nvSpPr>
        <p:spPr/>
        <p:txBody>
          <a:bodyPr/>
          <a:lstStyle>
            <a:lvl1pPr>
              <a:defRPr/>
            </a:lvl1pPr>
          </a:lstStyle>
          <a:p>
            <a:pPr>
              <a:defRPr/>
            </a:pPr>
            <a:endParaRPr lang="en-GB"/>
          </a:p>
        </p:txBody>
      </p:sp>
      <p:sp>
        <p:nvSpPr>
          <p:cNvPr id="13" name="Slide Number Placeholder 8"/>
          <p:cNvSpPr>
            <a:spLocks noGrp="1"/>
          </p:cNvSpPr>
          <p:nvPr>
            <p:ph type="sldNum" sz="quarter" idx="12"/>
          </p:nvPr>
        </p:nvSpPr>
        <p:spPr/>
        <p:txBody>
          <a:bodyPr/>
          <a:lstStyle>
            <a:lvl1pPr>
              <a:defRPr/>
            </a:lvl1pPr>
          </a:lstStyle>
          <a:p>
            <a:pPr>
              <a:defRPr/>
            </a:pPr>
            <a:fld id="{075B7DA7-97AA-41B4-BEDF-F85EE088E55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67458C4E-32A8-4758-9E9D-508DE46192B7}" type="datetimeFigureOut">
              <a:rPr lang="en-GB"/>
              <a:pPr>
                <a:defRPr/>
              </a:pPr>
              <a:t>14/03/2013</a:t>
            </a:fld>
            <a:endParaRPr lang="en-GB"/>
          </a:p>
        </p:txBody>
      </p:sp>
      <p:sp>
        <p:nvSpPr>
          <p:cNvPr id="8"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4"/>
          <p:cNvSpPr>
            <a:spLocks noGrp="1"/>
          </p:cNvSpPr>
          <p:nvPr>
            <p:ph type="sldNum" sz="quarter" idx="12"/>
          </p:nvPr>
        </p:nvSpPr>
        <p:spPr/>
        <p:txBody>
          <a:bodyPr/>
          <a:lstStyle>
            <a:lvl1pPr>
              <a:defRPr/>
            </a:lvl1pPr>
          </a:lstStyle>
          <a:p>
            <a:pPr>
              <a:defRPr/>
            </a:pPr>
            <a:fld id="{BFF06421-7CD3-4760-A1CA-F7F2CE89517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23C807-6EDD-48E6-9319-94FA74DF5065}" type="datetimeFigureOut">
              <a:rPr lang="en-GB"/>
              <a:pPr>
                <a:defRPr/>
              </a:pPr>
              <a:t>14/03/2013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AB473CB-1BA2-4AD8-9D61-10709E2E96F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406AA4-4920-4AD4-B673-E8E8B2F403BE}" type="datetimeFigureOut">
              <a:rPr lang="en-GB"/>
              <a:pPr>
                <a:defRPr/>
              </a:pPr>
              <a:t>14/03/2013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8EEC16F-3431-4B8C-A8F6-1924462CBBE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4223B2-422F-45B4-9C58-ECB09EEED58E}" type="datetimeFigureOut">
              <a:rPr lang="en-GB"/>
              <a:pPr>
                <a:defRPr/>
              </a:pPr>
              <a:t>14/03/2013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FE59DC2-152F-4E80-95AC-84BF4633713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defRPr>
            </a:lvl1pPr>
          </a:lstStyle>
          <a:p>
            <a:pPr>
              <a:defRPr/>
            </a:pPr>
            <a:fld id="{FBE0F4EA-D72D-4FCF-81C1-84136EE32FE7}" type="datetimeFigureOut">
              <a:rPr lang="en-GB"/>
              <a:pPr>
                <a:defRPr/>
              </a:pPr>
              <a:t>14/03/2013</a:t>
            </a:fld>
            <a:endParaRPr lang="en-GB"/>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en-GB"/>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defRPr>
            </a:lvl1pPr>
          </a:lstStyle>
          <a:p>
            <a:pPr>
              <a:defRPr/>
            </a:pPr>
            <a:fld id="{F1F007B2-CB7A-4543-A410-7311CD44C2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695" r:id="rId7"/>
    <p:sldLayoutId id="2147483694" r:id="rId8"/>
    <p:sldLayoutId id="2147483693" r:id="rId9"/>
    <p:sldLayoutId id="2147483702" r:id="rId10"/>
    <p:sldLayoutId id="2147483703" r:id="rId11"/>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3575" y="4627563"/>
            <a:ext cx="7772400" cy="863600"/>
          </a:xfrm>
        </p:spPr>
        <p:txBody>
          <a:bodyPr rtlCol="0">
            <a:normAutofit/>
          </a:bodyPr>
          <a:lstStyle/>
          <a:p>
            <a:pPr eaLnBrk="1" fontAlgn="auto" hangingPunct="1">
              <a:spcAft>
                <a:spcPts val="0"/>
              </a:spcAft>
              <a:defRPr/>
            </a:pPr>
            <a:endParaRPr lang="en-GB" dirty="0"/>
          </a:p>
        </p:txBody>
      </p:sp>
      <p:pic>
        <p:nvPicPr>
          <p:cNvPr id="13314" name="Picture 2"/>
          <p:cNvPicPr>
            <a:picLocks noChangeAspect="1" noChangeArrowheads="1"/>
          </p:cNvPicPr>
          <p:nvPr/>
        </p:nvPicPr>
        <p:blipFill>
          <a:blip r:embed="rId2"/>
          <a:srcRect/>
          <a:stretch>
            <a:fillRect/>
          </a:stretch>
        </p:blipFill>
        <p:spPr bwMode="auto">
          <a:xfrm>
            <a:off x="496888" y="260350"/>
            <a:ext cx="7993062" cy="2808288"/>
          </a:xfrm>
          <a:prstGeom prst="rect">
            <a:avLst/>
          </a:prstGeom>
          <a:noFill/>
          <a:ln w="9525">
            <a:noFill/>
            <a:miter lim="800000"/>
            <a:headEnd/>
            <a:tailEnd/>
          </a:ln>
        </p:spPr>
      </p:pic>
      <p:pic>
        <p:nvPicPr>
          <p:cNvPr id="13315" name="Picture 3"/>
          <p:cNvPicPr>
            <a:picLocks noChangeAspect="1" noChangeArrowheads="1"/>
          </p:cNvPicPr>
          <p:nvPr/>
        </p:nvPicPr>
        <p:blipFill>
          <a:blip r:embed="rId3"/>
          <a:srcRect/>
          <a:stretch>
            <a:fillRect/>
          </a:stretch>
        </p:blipFill>
        <p:spPr bwMode="auto">
          <a:xfrm>
            <a:off x="250825" y="4540250"/>
            <a:ext cx="2555875" cy="2303463"/>
          </a:xfrm>
          <a:prstGeom prst="rect">
            <a:avLst/>
          </a:prstGeom>
          <a:noFill/>
          <a:ln w="9525">
            <a:noFill/>
            <a:miter lim="800000"/>
            <a:headEnd/>
            <a:tailEnd/>
          </a:ln>
        </p:spPr>
      </p:pic>
      <p:pic>
        <p:nvPicPr>
          <p:cNvPr id="13316" name="Picture 4"/>
          <p:cNvPicPr>
            <a:picLocks noChangeAspect="1" noChangeArrowheads="1"/>
          </p:cNvPicPr>
          <p:nvPr/>
        </p:nvPicPr>
        <p:blipFill>
          <a:blip r:embed="rId4"/>
          <a:srcRect/>
          <a:stretch>
            <a:fillRect/>
          </a:stretch>
        </p:blipFill>
        <p:spPr bwMode="auto">
          <a:xfrm>
            <a:off x="2987675" y="4576763"/>
            <a:ext cx="5940425" cy="2293937"/>
          </a:xfrm>
          <a:prstGeom prst="rect">
            <a:avLst/>
          </a:prstGeom>
          <a:noFill/>
          <a:ln w="9525">
            <a:noFill/>
            <a:miter lim="800000"/>
            <a:headEnd/>
            <a:tailEnd/>
          </a:ln>
        </p:spPr>
      </p:pic>
      <p:sp>
        <p:nvSpPr>
          <p:cNvPr id="4" name="Title 3"/>
          <p:cNvSpPr>
            <a:spLocks noGrp="1"/>
          </p:cNvSpPr>
          <p:nvPr>
            <p:ph type="ctrTitle"/>
          </p:nvPr>
        </p:nvSpPr>
        <p:spPr>
          <a:xfrm>
            <a:off x="971600" y="3717033"/>
            <a:ext cx="6777318" cy="792088"/>
          </a:xfrm>
        </p:spPr>
        <p:txBody>
          <a:bodyPr rtlCol="0">
            <a:noAutofit/>
          </a:bodyPr>
          <a:lstStyle/>
          <a:p>
            <a:pPr eaLnBrk="1" fontAlgn="auto" hangingPunct="1">
              <a:spcAft>
                <a:spcPts val="0"/>
              </a:spcAft>
              <a:defRPr/>
            </a:pPr>
            <a:r>
              <a:rPr lang="en-GB" sz="2000" dirty="0" smtClean="0"/>
              <a:t>The countries of the UK are</a:t>
            </a:r>
            <a:r>
              <a:rPr lang="en-GB" sz="2000" dirty="0" smtClean="0">
                <a:solidFill>
                  <a:srgbClr val="FF0000"/>
                </a:solidFill>
              </a:rPr>
              <a:t> Eng</a:t>
            </a:r>
            <a:r>
              <a:rPr lang="en-GB" sz="2000" dirty="0" smtClean="0">
                <a:solidFill>
                  <a:srgbClr val="002060"/>
                </a:solidFill>
              </a:rPr>
              <a:t>la</a:t>
            </a:r>
            <a:r>
              <a:rPr lang="en-GB" sz="2000" dirty="0" smtClean="0"/>
              <a:t>nd, Northern </a:t>
            </a:r>
            <a:r>
              <a:rPr lang="en-GB" sz="2000" dirty="0" smtClean="0">
                <a:solidFill>
                  <a:srgbClr val="00B050"/>
                </a:solidFill>
              </a:rPr>
              <a:t>Ireland</a:t>
            </a:r>
            <a:r>
              <a:rPr lang="en-GB" sz="2000" dirty="0" smtClean="0"/>
              <a:t>, </a:t>
            </a:r>
            <a:r>
              <a:rPr lang="en-GB" sz="2000" dirty="0" smtClean="0">
                <a:solidFill>
                  <a:srgbClr val="00B0F0"/>
                </a:solidFill>
              </a:rPr>
              <a:t>Scotland</a:t>
            </a:r>
            <a:r>
              <a:rPr lang="en-GB" sz="2000" dirty="0" smtClean="0"/>
              <a:t> and </a:t>
            </a:r>
            <a:r>
              <a:rPr lang="en-GB" sz="2000" dirty="0" smtClean="0">
                <a:solidFill>
                  <a:srgbClr val="FF0000"/>
                </a:solidFill>
              </a:rPr>
              <a:t>Wales</a:t>
            </a:r>
            <a:r>
              <a:rPr lang="en-GB" sz="2000" dirty="0" smtClean="0"/>
              <a:t>.   </a:t>
            </a:r>
            <a:endParaRPr lang="en-GB"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863" y="1844675"/>
            <a:ext cx="7745412" cy="4446588"/>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marL="0" indent="0" eaLnBrk="1" fontAlgn="auto" hangingPunct="1">
              <a:spcAft>
                <a:spcPts val="0"/>
              </a:spcAft>
              <a:buFont typeface="Wingdings" pitchFamily="2" charset="2"/>
              <a:buNone/>
              <a:defRPr/>
            </a:pPr>
            <a:r>
              <a:rPr lang="en-GB" dirty="0" smtClean="0"/>
              <a:t>The people in UK traditionally eat a fry in the morning it usually has toast, french toast,eggs,bacon and sausage.They also like to eat fish and chips.They like  Ben and Jerry's ice cream.The Scottish like to eat something called a haggis.Leeks are the national symbol of Wales and are used in many dishes like soup.</a:t>
            </a:r>
            <a:endParaRPr lang="en-GB" dirty="0"/>
          </a:p>
        </p:txBody>
      </p:sp>
      <p:sp>
        <p:nvSpPr>
          <p:cNvPr id="14338" name="Title 1"/>
          <p:cNvSpPr>
            <a:spLocks noGrp="1"/>
          </p:cNvSpPr>
          <p:nvPr>
            <p:ph type="title"/>
          </p:nvPr>
        </p:nvSpPr>
        <p:spPr/>
        <p:txBody>
          <a:bodyPr/>
          <a:lstStyle/>
          <a:p>
            <a:pPr eaLnBrk="1" hangingPunct="1"/>
            <a:r>
              <a:rPr lang="en-GB" smtClean="0"/>
              <a:t>UK</a:t>
            </a:r>
            <a:r>
              <a:rPr lang="en-GB" sz="4800" smtClean="0"/>
              <a:t> food</a:t>
            </a:r>
            <a:endParaRPr lang="en-GB" smtClean="0"/>
          </a:p>
        </p:txBody>
      </p:sp>
      <p:pic>
        <p:nvPicPr>
          <p:cNvPr id="1026" name="Picture 2"/>
          <p:cNvPicPr>
            <a:picLocks noChangeAspect="1" noChangeArrowheads="1"/>
          </p:cNvPicPr>
          <p:nvPr/>
        </p:nvPicPr>
        <p:blipFill>
          <a:blip r:embed="rId2"/>
          <a:srcRect/>
          <a:stretch>
            <a:fillRect/>
          </a:stretch>
        </p:blipFill>
        <p:spPr bwMode="auto">
          <a:xfrm>
            <a:off x="250825" y="4076700"/>
            <a:ext cx="1492250" cy="992188"/>
          </a:xfrm>
          <a:prstGeom prst="rect">
            <a:avLst/>
          </a:prstGeom>
          <a:noFill/>
          <a:ln w="9525">
            <a:noFill/>
            <a:miter lim="800000"/>
            <a:headEnd/>
            <a:tailEnd/>
          </a:ln>
        </p:spPr>
      </p:pic>
      <p:pic>
        <p:nvPicPr>
          <p:cNvPr id="1030" name="Picture 6"/>
          <p:cNvPicPr>
            <a:picLocks noChangeAspect="1" noChangeArrowheads="1"/>
          </p:cNvPicPr>
          <p:nvPr/>
        </p:nvPicPr>
        <p:blipFill>
          <a:blip r:embed="rId3"/>
          <a:srcRect/>
          <a:stretch>
            <a:fillRect/>
          </a:stretch>
        </p:blipFill>
        <p:spPr bwMode="auto">
          <a:xfrm>
            <a:off x="468313" y="5472113"/>
            <a:ext cx="1439862" cy="1104900"/>
          </a:xfrm>
          <a:prstGeom prst="rect">
            <a:avLst/>
          </a:prstGeom>
          <a:noFill/>
          <a:ln w="9525">
            <a:noFill/>
            <a:miter lim="800000"/>
            <a:headEnd/>
            <a:tailEnd/>
          </a:ln>
        </p:spPr>
      </p:pic>
      <p:pic>
        <p:nvPicPr>
          <p:cNvPr id="1031" name="Picture 7"/>
          <p:cNvPicPr>
            <a:picLocks noChangeAspect="1" noChangeArrowheads="1"/>
          </p:cNvPicPr>
          <p:nvPr/>
        </p:nvPicPr>
        <p:blipFill>
          <a:blip r:embed="rId4"/>
          <a:srcRect/>
          <a:stretch>
            <a:fillRect/>
          </a:stretch>
        </p:blipFill>
        <p:spPr bwMode="auto">
          <a:xfrm>
            <a:off x="2339975" y="4221163"/>
            <a:ext cx="1776413" cy="1871662"/>
          </a:xfrm>
          <a:prstGeom prst="rect">
            <a:avLst/>
          </a:prstGeom>
          <a:noFill/>
          <a:ln w="9525">
            <a:noFill/>
            <a:miter lim="800000"/>
            <a:headEnd/>
            <a:tailEnd/>
          </a:ln>
        </p:spPr>
      </p:pic>
      <p:pic>
        <p:nvPicPr>
          <p:cNvPr id="4" name="Picture 2"/>
          <p:cNvPicPr>
            <a:picLocks noChangeAspect="1" noChangeArrowheads="1"/>
          </p:cNvPicPr>
          <p:nvPr/>
        </p:nvPicPr>
        <p:blipFill>
          <a:blip r:embed="rId5"/>
          <a:srcRect/>
          <a:stretch>
            <a:fillRect/>
          </a:stretch>
        </p:blipFill>
        <p:spPr bwMode="auto">
          <a:xfrm>
            <a:off x="4500563" y="5321300"/>
            <a:ext cx="2447925" cy="1341438"/>
          </a:xfrm>
          <a:prstGeom prst="rect">
            <a:avLst/>
          </a:prstGeom>
          <a:noFill/>
          <a:ln w="9525">
            <a:noFill/>
            <a:miter lim="800000"/>
            <a:headEnd/>
            <a:tailEnd/>
          </a:ln>
        </p:spPr>
      </p:pic>
      <p:pic>
        <p:nvPicPr>
          <p:cNvPr id="2050" name="Picture 2"/>
          <p:cNvPicPr>
            <a:picLocks noChangeAspect="1" noChangeArrowheads="1"/>
          </p:cNvPicPr>
          <p:nvPr/>
        </p:nvPicPr>
        <p:blipFill>
          <a:blip r:embed="rId6"/>
          <a:srcRect/>
          <a:stretch>
            <a:fillRect/>
          </a:stretch>
        </p:blipFill>
        <p:spPr bwMode="auto">
          <a:xfrm>
            <a:off x="6372225" y="4127500"/>
            <a:ext cx="2466975" cy="184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03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1000"/>
                                        <p:tgtEl>
                                          <p:spTgt spid="1030"/>
                                        </p:tgtEl>
                                      </p:cBhvr>
                                    </p:animEffect>
                                    <p:anim calcmode="lin" valueType="num">
                                      <p:cBhvr>
                                        <p:cTn id="27" dur="1000" fill="hold"/>
                                        <p:tgtEl>
                                          <p:spTgt spid="1030"/>
                                        </p:tgtEl>
                                        <p:attrNameLst>
                                          <p:attrName>ppt_x</p:attrName>
                                        </p:attrNameLst>
                                      </p:cBhvr>
                                      <p:tavLst>
                                        <p:tav tm="0">
                                          <p:val>
                                            <p:strVal val="#ppt_x"/>
                                          </p:val>
                                        </p:tav>
                                        <p:tav tm="100000">
                                          <p:val>
                                            <p:strVal val="#ppt_x"/>
                                          </p:val>
                                        </p:tav>
                                      </p:tavLst>
                                    </p:anim>
                                    <p:anim calcmode="lin" valueType="num">
                                      <p:cBhvr>
                                        <p:cTn id="2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heel(1)">
                                      <p:cBhvr>
                                        <p:cTn id="33" dur="20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bg/>
                                          </p:spTgt>
                                        </p:tgtEl>
                                        <p:attrNameLst>
                                          <p:attrName>style.visibility</p:attrName>
                                        </p:attrNameLst>
                                      </p:cBhvr>
                                      <p:to>
                                        <p:strVal val="visible"/>
                                      </p:to>
                                    </p:set>
                                    <p:animEffect transition="in" filter="wheel(1)">
                                      <p:cBhvr>
                                        <p:cTn id="38" dur="20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3877815"/>
          </a:xfrm>
        </p:spPr>
        <p:style>
          <a:lnRef idx="0">
            <a:schemeClr val="dk1"/>
          </a:lnRef>
          <a:fillRef idx="3">
            <a:schemeClr val="dk1"/>
          </a:fillRef>
          <a:effectRef idx="3">
            <a:schemeClr val="dk1"/>
          </a:effectRef>
          <a:fontRef idx="minor">
            <a:schemeClr val="lt1"/>
          </a:fontRef>
        </p:style>
        <p:txBody>
          <a:bodyPr rtlCol="0">
            <a:normAutofit/>
          </a:bodyPr>
          <a:lstStyle/>
          <a:p>
            <a:pPr marL="0" indent="0" eaLnBrk="1" fontAlgn="auto" hangingPunct="1">
              <a:spcAft>
                <a:spcPts val="0"/>
              </a:spcAft>
              <a:buFont typeface="Wingdings" pitchFamily="2" charset="2"/>
              <a:buNone/>
              <a:defRPr/>
            </a:pPr>
            <a:r>
              <a:rPr lang="en-GB" dirty="0" smtClean="0"/>
              <a:t>The people in UK like a lot of sports like rugby, soccer, cricket, tennis, snooker, swimming and loads more. The Scots like to play tug of war, it’s a sport where two teams pull on a rope and the first team that falls into the muck loses. </a:t>
            </a:r>
            <a:r>
              <a:rPr lang="en-GB" dirty="0"/>
              <a:t>I</a:t>
            </a:r>
            <a:r>
              <a:rPr lang="en-GB" dirty="0" smtClean="0"/>
              <a:t>t’s a sport of strength.Wales have a very strong rugby team and they have won loads of trophies. The Olympics was held in London this year.</a:t>
            </a:r>
            <a:endParaRPr lang="en-GB" dirty="0"/>
          </a:p>
        </p:txBody>
      </p:sp>
      <p:sp>
        <p:nvSpPr>
          <p:cNvPr id="15364" name="Title 1"/>
          <p:cNvSpPr>
            <a:spLocks noGrp="1"/>
          </p:cNvSpPr>
          <p:nvPr>
            <p:ph type="title"/>
          </p:nvPr>
        </p:nvSpPr>
        <p:spPr/>
        <p:txBody>
          <a:bodyPr/>
          <a:lstStyle/>
          <a:p>
            <a:pPr eaLnBrk="1" hangingPunct="1"/>
            <a:r>
              <a:rPr lang="en-GB" smtClean="0"/>
              <a:t>UK sports</a:t>
            </a:r>
          </a:p>
        </p:txBody>
      </p:sp>
      <p:pic>
        <p:nvPicPr>
          <p:cNvPr id="2051" name="Picture 3"/>
          <p:cNvPicPr>
            <a:picLocks noChangeAspect="1" noChangeArrowheads="1"/>
          </p:cNvPicPr>
          <p:nvPr/>
        </p:nvPicPr>
        <p:blipFill>
          <a:blip r:embed="rId2"/>
          <a:srcRect/>
          <a:stretch>
            <a:fillRect/>
          </a:stretch>
        </p:blipFill>
        <p:spPr bwMode="auto">
          <a:xfrm>
            <a:off x="6948488" y="5373688"/>
            <a:ext cx="2043112" cy="1325562"/>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38100" y="5076825"/>
            <a:ext cx="2016125" cy="1252538"/>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2927350" y="5205413"/>
            <a:ext cx="3095625" cy="147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heel(1)">
                                      <p:cBhvr>
                                        <p:cTn id="15" dur="20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026"/>
                                        </p:tgtEl>
                                        <p:attrNameLst>
                                          <p:attrName>r</p:attrName>
                                        </p:attrNameLst>
                                      </p:cBhvr>
                                    </p:animRot>
                                    <p:animRot by="-240000">
                                      <p:cBhvr>
                                        <p:cTn id="20" dur="200" fill="hold">
                                          <p:stCondLst>
                                            <p:cond delay="200"/>
                                          </p:stCondLst>
                                        </p:cTn>
                                        <p:tgtEl>
                                          <p:spTgt spid="1026"/>
                                        </p:tgtEl>
                                        <p:attrNameLst>
                                          <p:attrName>r</p:attrName>
                                        </p:attrNameLst>
                                      </p:cBhvr>
                                    </p:animRot>
                                    <p:animRot by="240000">
                                      <p:cBhvr>
                                        <p:cTn id="21" dur="200" fill="hold">
                                          <p:stCondLst>
                                            <p:cond delay="400"/>
                                          </p:stCondLst>
                                        </p:cTn>
                                        <p:tgtEl>
                                          <p:spTgt spid="1026"/>
                                        </p:tgtEl>
                                        <p:attrNameLst>
                                          <p:attrName>r</p:attrName>
                                        </p:attrNameLst>
                                      </p:cBhvr>
                                    </p:animRot>
                                    <p:animRot by="-240000">
                                      <p:cBhvr>
                                        <p:cTn id="22" dur="200" fill="hold">
                                          <p:stCondLst>
                                            <p:cond delay="600"/>
                                          </p:stCondLst>
                                        </p:cTn>
                                        <p:tgtEl>
                                          <p:spTgt spid="1026"/>
                                        </p:tgtEl>
                                        <p:attrNameLst>
                                          <p:attrName>r</p:attrName>
                                        </p:attrNameLst>
                                      </p:cBhvr>
                                    </p:animRot>
                                    <p:animRot by="120000">
                                      <p:cBhvr>
                                        <p:cTn id="23" dur="200" fill="hold">
                                          <p:stCondLst>
                                            <p:cond delay="800"/>
                                          </p:stCondLst>
                                        </p:cTn>
                                        <p:tgtEl>
                                          <p:spTgt spid="102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 calcmode="lin" valueType="num">
                                      <p:cBhvr additive="base">
                                        <p:cTn id="28"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additive="base">
                                        <p:cTn id="3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dk1"/>
          </a:lnRef>
          <a:fillRef idx="2">
            <a:schemeClr val="dk1"/>
          </a:fillRef>
          <a:effectRef idx="1">
            <a:schemeClr val="dk1"/>
          </a:effectRef>
          <a:fontRef idx="minor">
            <a:schemeClr val="dk1"/>
          </a:fontRef>
        </p:style>
        <p:txBody>
          <a:bodyPr rtlCol="0">
            <a:normAutofit/>
          </a:bodyPr>
          <a:lstStyle/>
          <a:p>
            <a:pPr marL="0" indent="0" eaLnBrk="1" fontAlgn="auto" hangingPunct="1">
              <a:spcAft>
                <a:spcPts val="0"/>
              </a:spcAft>
              <a:buFont typeface="Wingdings" pitchFamily="2" charset="2"/>
              <a:buNone/>
              <a:defRPr/>
            </a:pPr>
            <a:r>
              <a:rPr lang="en-GB" dirty="0" smtClean="0"/>
              <a:t>David Beckham is a soccer superstar he was also asked to light the Olympic torch.Gorden Ramsey is a famous  Scottish cook.George Best is a famous football player from Northern Ireland he played for Manchester united</a:t>
            </a:r>
          </a:p>
          <a:p>
            <a:pPr marL="0" indent="0" eaLnBrk="1" fontAlgn="auto" hangingPunct="1">
              <a:spcAft>
                <a:spcPts val="0"/>
              </a:spcAft>
              <a:buFont typeface="Wingdings" pitchFamily="2" charset="2"/>
              <a:buNone/>
              <a:defRPr/>
            </a:pPr>
            <a:r>
              <a:rPr lang="en-GB" dirty="0" smtClean="0"/>
              <a:t> in midfield. </a:t>
            </a:r>
            <a:endParaRPr lang="en-GB" dirty="0"/>
          </a:p>
        </p:txBody>
      </p:sp>
      <p:sp>
        <p:nvSpPr>
          <p:cNvPr id="16386" name="Title 2"/>
          <p:cNvSpPr>
            <a:spLocks noGrp="1"/>
          </p:cNvSpPr>
          <p:nvPr>
            <p:ph type="title"/>
          </p:nvPr>
        </p:nvSpPr>
        <p:spPr>
          <a:xfrm>
            <a:off x="755650" y="549275"/>
            <a:ext cx="7756525" cy="1054100"/>
          </a:xfrm>
        </p:spPr>
        <p:txBody>
          <a:bodyPr/>
          <a:lstStyle/>
          <a:p>
            <a:pPr eaLnBrk="1" hangingPunct="1"/>
            <a:r>
              <a:rPr lang="en-GB" smtClean="0"/>
              <a:t>Famous UK people</a:t>
            </a:r>
          </a:p>
        </p:txBody>
      </p:sp>
      <p:pic>
        <p:nvPicPr>
          <p:cNvPr id="4" name="Picture 2"/>
          <p:cNvPicPr>
            <a:picLocks noChangeAspect="1" noChangeArrowheads="1"/>
          </p:cNvPicPr>
          <p:nvPr/>
        </p:nvPicPr>
        <p:blipFill>
          <a:blip r:embed="rId2"/>
          <a:srcRect/>
          <a:stretch>
            <a:fillRect/>
          </a:stretch>
        </p:blipFill>
        <p:spPr bwMode="auto">
          <a:xfrm>
            <a:off x="5618163" y="4421188"/>
            <a:ext cx="2705100" cy="1695450"/>
          </a:xfrm>
          <a:prstGeom prst="rect">
            <a:avLst/>
          </a:prstGeom>
          <a:noFill/>
          <a:ln w="9525">
            <a:noFill/>
            <a:miter lim="800000"/>
            <a:headEnd/>
            <a:tailEnd/>
          </a:ln>
        </p:spPr>
      </p:pic>
      <p:pic>
        <p:nvPicPr>
          <p:cNvPr id="1032" name="Picture 8"/>
          <p:cNvPicPr>
            <a:picLocks noChangeAspect="1" noChangeArrowheads="1"/>
          </p:cNvPicPr>
          <p:nvPr/>
        </p:nvPicPr>
        <p:blipFill>
          <a:blip r:embed="rId3"/>
          <a:srcRect/>
          <a:stretch>
            <a:fillRect/>
          </a:stretch>
        </p:blipFill>
        <p:spPr bwMode="auto">
          <a:xfrm>
            <a:off x="755650" y="4452938"/>
            <a:ext cx="2705100" cy="1685925"/>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3460750" y="4452938"/>
            <a:ext cx="2143125" cy="166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80">
                                          <p:stCondLst>
                                            <p:cond delay="0"/>
                                          </p:stCondLst>
                                        </p:cTn>
                                        <p:tgtEl>
                                          <p:spTgt spid="2">
                                            <p:bg/>
                                          </p:spTgt>
                                        </p:tgtEl>
                                      </p:cBhvr>
                                    </p:animEffect>
                                    <p:anim calcmode="lin" valueType="num">
                                      <p:cBhvr>
                                        <p:cTn id="8" dur="1822" tmFilter="0,0; 0.14,0.36; 0.43,0.73; 0.71,0.91; 1.0,1.0">
                                          <p:stCondLst>
                                            <p:cond delay="0"/>
                                          </p:stCondLst>
                                        </p:cTn>
                                        <p:tgtEl>
                                          <p:spTgt spid="2">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bg/>
                                          </p:spTgt>
                                        </p:tgtEl>
                                      </p:cBhvr>
                                      <p:to x="100000" y="60000"/>
                                    </p:animScale>
                                    <p:animScale>
                                      <p:cBhvr>
                                        <p:cTn id="14" dur="166" decel="50000">
                                          <p:stCondLst>
                                            <p:cond delay="676"/>
                                          </p:stCondLst>
                                        </p:cTn>
                                        <p:tgtEl>
                                          <p:spTgt spid="2">
                                            <p:bg/>
                                          </p:spTgt>
                                        </p:tgtEl>
                                      </p:cBhvr>
                                      <p:to x="100000" y="100000"/>
                                    </p:animScale>
                                    <p:animScale>
                                      <p:cBhvr>
                                        <p:cTn id="15" dur="26">
                                          <p:stCondLst>
                                            <p:cond delay="1312"/>
                                          </p:stCondLst>
                                        </p:cTn>
                                        <p:tgtEl>
                                          <p:spTgt spid="2">
                                            <p:bg/>
                                          </p:spTgt>
                                        </p:tgtEl>
                                      </p:cBhvr>
                                      <p:to x="100000" y="80000"/>
                                    </p:animScale>
                                    <p:animScale>
                                      <p:cBhvr>
                                        <p:cTn id="16" dur="166" decel="50000">
                                          <p:stCondLst>
                                            <p:cond delay="1338"/>
                                          </p:stCondLst>
                                        </p:cTn>
                                        <p:tgtEl>
                                          <p:spTgt spid="2">
                                            <p:bg/>
                                          </p:spTgt>
                                        </p:tgtEl>
                                      </p:cBhvr>
                                      <p:to x="100000" y="100000"/>
                                    </p:animScale>
                                    <p:animScale>
                                      <p:cBhvr>
                                        <p:cTn id="17" dur="26">
                                          <p:stCondLst>
                                            <p:cond delay="1642"/>
                                          </p:stCondLst>
                                        </p:cTn>
                                        <p:tgtEl>
                                          <p:spTgt spid="2">
                                            <p:bg/>
                                          </p:spTgt>
                                        </p:tgtEl>
                                      </p:cBhvr>
                                      <p:to x="100000" y="90000"/>
                                    </p:animScale>
                                    <p:animScale>
                                      <p:cBhvr>
                                        <p:cTn id="18" dur="166" decel="50000">
                                          <p:stCondLst>
                                            <p:cond delay="1668"/>
                                          </p:stCondLst>
                                        </p:cTn>
                                        <p:tgtEl>
                                          <p:spTgt spid="2">
                                            <p:bg/>
                                          </p:spTgt>
                                        </p:tgtEl>
                                      </p:cBhvr>
                                      <p:to x="100000" y="100000"/>
                                    </p:animScale>
                                    <p:animScale>
                                      <p:cBhvr>
                                        <p:cTn id="19" dur="26">
                                          <p:stCondLst>
                                            <p:cond delay="1808"/>
                                          </p:stCondLst>
                                        </p:cTn>
                                        <p:tgtEl>
                                          <p:spTgt spid="2">
                                            <p:bg/>
                                          </p:spTgt>
                                        </p:tgtEl>
                                      </p:cBhvr>
                                      <p:to x="100000" y="95000"/>
                                    </p:animScale>
                                    <p:animScale>
                                      <p:cBhvr>
                                        <p:cTn id="20" dur="166" decel="50000">
                                          <p:stCondLst>
                                            <p:cond delay="1834"/>
                                          </p:stCondLst>
                                        </p:cTn>
                                        <p:tgtEl>
                                          <p:spTgt spid="2">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down)">
                                      <p:cBhvr>
                                        <p:cTn id="43" dur="580">
                                          <p:stCondLst>
                                            <p:cond delay="0"/>
                                          </p:stCondLst>
                                        </p:cTn>
                                        <p:tgtEl>
                                          <p:spTgt spid="2">
                                            <p:txEl>
                                              <p:pRg st="1" end="1"/>
                                            </p:txEl>
                                          </p:spTgt>
                                        </p:tgtEl>
                                      </p:cBhvr>
                                    </p:animEffect>
                                    <p:anim calcmode="lin" valueType="num">
                                      <p:cBhvr>
                                        <p:cTn id="4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1" end="1"/>
                                            </p:txEl>
                                          </p:spTgt>
                                        </p:tgtEl>
                                      </p:cBhvr>
                                      <p:to x="100000" y="60000"/>
                                    </p:animScale>
                                    <p:animScale>
                                      <p:cBhvr>
                                        <p:cTn id="50" dur="166" decel="50000">
                                          <p:stCondLst>
                                            <p:cond delay="676"/>
                                          </p:stCondLst>
                                        </p:cTn>
                                        <p:tgtEl>
                                          <p:spTgt spid="2">
                                            <p:txEl>
                                              <p:pRg st="1" end="1"/>
                                            </p:txEl>
                                          </p:spTgt>
                                        </p:tgtEl>
                                      </p:cBhvr>
                                      <p:to x="100000" y="100000"/>
                                    </p:animScale>
                                    <p:animScale>
                                      <p:cBhvr>
                                        <p:cTn id="51" dur="26">
                                          <p:stCondLst>
                                            <p:cond delay="1312"/>
                                          </p:stCondLst>
                                        </p:cTn>
                                        <p:tgtEl>
                                          <p:spTgt spid="2">
                                            <p:txEl>
                                              <p:pRg st="1" end="1"/>
                                            </p:txEl>
                                          </p:spTgt>
                                        </p:tgtEl>
                                      </p:cBhvr>
                                      <p:to x="100000" y="80000"/>
                                    </p:animScale>
                                    <p:animScale>
                                      <p:cBhvr>
                                        <p:cTn id="52" dur="166" decel="50000">
                                          <p:stCondLst>
                                            <p:cond delay="1338"/>
                                          </p:stCondLst>
                                        </p:cTn>
                                        <p:tgtEl>
                                          <p:spTgt spid="2">
                                            <p:txEl>
                                              <p:pRg st="1" end="1"/>
                                            </p:txEl>
                                          </p:spTgt>
                                        </p:tgtEl>
                                      </p:cBhvr>
                                      <p:to x="100000" y="100000"/>
                                    </p:animScale>
                                    <p:animScale>
                                      <p:cBhvr>
                                        <p:cTn id="53" dur="26">
                                          <p:stCondLst>
                                            <p:cond delay="1642"/>
                                          </p:stCondLst>
                                        </p:cTn>
                                        <p:tgtEl>
                                          <p:spTgt spid="2">
                                            <p:txEl>
                                              <p:pRg st="1" end="1"/>
                                            </p:txEl>
                                          </p:spTgt>
                                        </p:tgtEl>
                                      </p:cBhvr>
                                      <p:to x="100000" y="90000"/>
                                    </p:animScale>
                                    <p:animScale>
                                      <p:cBhvr>
                                        <p:cTn id="54" dur="166" decel="50000">
                                          <p:stCondLst>
                                            <p:cond delay="1668"/>
                                          </p:stCondLst>
                                        </p:cTn>
                                        <p:tgtEl>
                                          <p:spTgt spid="2">
                                            <p:txEl>
                                              <p:pRg st="1" end="1"/>
                                            </p:txEl>
                                          </p:spTgt>
                                        </p:tgtEl>
                                      </p:cBhvr>
                                      <p:to x="100000" y="100000"/>
                                    </p:animScale>
                                    <p:animScale>
                                      <p:cBhvr>
                                        <p:cTn id="55" dur="26">
                                          <p:stCondLst>
                                            <p:cond delay="1808"/>
                                          </p:stCondLst>
                                        </p:cTn>
                                        <p:tgtEl>
                                          <p:spTgt spid="2">
                                            <p:txEl>
                                              <p:pRg st="1" end="1"/>
                                            </p:txEl>
                                          </p:spTgt>
                                        </p:tgtEl>
                                      </p:cBhvr>
                                      <p:to x="100000" y="95000"/>
                                    </p:animScale>
                                    <p:animScale>
                                      <p:cBhvr>
                                        <p:cTn id="56" dur="166" decel="50000">
                                          <p:stCondLst>
                                            <p:cond delay="1834"/>
                                          </p:stCondLst>
                                        </p:cTn>
                                        <p:tgtEl>
                                          <p:spTgt spid="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32"/>
                                        </p:tgtEl>
                                        <p:attrNameLst>
                                          <p:attrName>style.visibility</p:attrName>
                                        </p:attrNameLst>
                                      </p:cBhvr>
                                      <p:to>
                                        <p:strVal val="visible"/>
                                      </p:to>
                                    </p:set>
                                    <p:animEffect transition="in" filter="fade">
                                      <p:cBhvr>
                                        <p:cTn id="61" dur="500"/>
                                        <p:tgtEl>
                                          <p:spTgt spid="103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26"/>
                                        </p:tgtEl>
                                        <p:attrNameLst>
                                          <p:attrName>style.visibility</p:attrName>
                                        </p:attrNameLst>
                                      </p:cBhvr>
                                      <p:to>
                                        <p:strVal val="visible"/>
                                      </p:to>
                                    </p:set>
                                    <p:anim calcmode="lin" valueType="num">
                                      <p:cBhvr additive="base">
                                        <p:cTn id="70" dur="500" fill="hold"/>
                                        <p:tgtEl>
                                          <p:spTgt spid="1026"/>
                                        </p:tgtEl>
                                        <p:attrNameLst>
                                          <p:attrName>ppt_x</p:attrName>
                                        </p:attrNameLst>
                                      </p:cBhvr>
                                      <p:tavLst>
                                        <p:tav tm="0">
                                          <p:val>
                                            <p:strVal val="#ppt_x"/>
                                          </p:val>
                                        </p:tav>
                                        <p:tav tm="100000">
                                          <p:val>
                                            <p:strVal val="#ppt_x"/>
                                          </p:val>
                                        </p:tav>
                                      </p:tavLst>
                                    </p:anim>
                                    <p:anim calcmode="lin" valueType="num">
                                      <p:cBhvr additive="base">
                                        <p:cTn id="7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0" y="2247900"/>
            <a:ext cx="7747000" cy="4349750"/>
          </a:xfrm>
        </p:spPr>
        <p:txBody>
          <a:bodyPr rtlCol="0">
            <a:normAutofit lnSpcReduction="10000"/>
          </a:bodyPr>
          <a:lstStyle/>
          <a:p>
            <a:pPr marL="365760" indent="-365760" eaLnBrk="1" fontAlgn="auto" hangingPunct="1">
              <a:spcAft>
                <a:spcPts val="0"/>
              </a:spcAft>
              <a:defRPr/>
            </a:pPr>
            <a:r>
              <a:rPr lang="en-GB" dirty="0" smtClean="0">
                <a:solidFill>
                  <a:schemeClr val="tx1">
                    <a:lumMod val="85000"/>
                    <a:lumOff val="15000"/>
                  </a:schemeClr>
                </a:solidFill>
              </a:rPr>
              <a:t>The British Empire controlled vast territories throughout the world for more than 300 years. In the 1800s and early 1900s, the empire ruled more than a quarter of the worlds population and one-fifth of it’s land </a:t>
            </a:r>
            <a:r>
              <a:rPr lang="en-GB" dirty="0">
                <a:solidFill>
                  <a:schemeClr val="tx1">
                    <a:lumMod val="85000"/>
                    <a:lumOff val="15000"/>
                  </a:schemeClr>
                </a:solidFill>
              </a:rPr>
              <a:t>mass. Robert the Bruce was king of Scotland from 1306 to 1329. He won a famous victory against the English at the Battle of Bannockburn and freed Scotland from English rule. Owen </a:t>
            </a:r>
            <a:r>
              <a:rPr lang="en-GB" dirty="0" smtClean="0">
                <a:solidFill>
                  <a:schemeClr val="tx1">
                    <a:lumMod val="85000"/>
                    <a:lumOff val="15000"/>
                  </a:schemeClr>
                </a:solidFill>
              </a:rPr>
              <a:t>Glendower</a:t>
            </a:r>
            <a:r>
              <a:rPr lang="en-GB" dirty="0">
                <a:solidFill>
                  <a:schemeClr val="tx1">
                    <a:lumMod val="85000"/>
                    <a:lumOff val="15000"/>
                  </a:schemeClr>
                </a:solidFill>
              </a:rPr>
              <a:t>(1354?–1416?)</a:t>
            </a:r>
            <a:r>
              <a:rPr lang="en-GB" dirty="0" smtClean="0">
                <a:solidFill>
                  <a:schemeClr val="tx1">
                    <a:lumMod val="85000"/>
                    <a:lumOff val="15000"/>
                  </a:schemeClr>
                </a:solidFill>
              </a:rPr>
              <a:t> </a:t>
            </a:r>
            <a:r>
              <a:rPr lang="en-GB" dirty="0">
                <a:solidFill>
                  <a:schemeClr val="tx1">
                    <a:lumMod val="85000"/>
                    <a:lumOff val="15000"/>
                  </a:schemeClr>
                </a:solidFill>
              </a:rPr>
              <a:t>was a Welshman who rebelled against English control in Wales. He fought against the English prince Henry (later King Henry V) and became a Welsh hero. (1354?–1416?).  </a:t>
            </a:r>
          </a:p>
        </p:txBody>
      </p:sp>
      <p:sp>
        <p:nvSpPr>
          <p:cNvPr id="17410" name="Title 2"/>
          <p:cNvSpPr>
            <a:spLocks noGrp="1"/>
          </p:cNvSpPr>
          <p:nvPr>
            <p:ph type="title"/>
          </p:nvPr>
        </p:nvSpPr>
        <p:spPr/>
        <p:txBody>
          <a:bodyPr/>
          <a:lstStyle/>
          <a:p>
            <a:pPr eaLnBrk="1" hangingPunct="1"/>
            <a:r>
              <a:rPr lang="en-GB" smtClean="0"/>
              <a:t>UK History</a:t>
            </a:r>
          </a:p>
        </p:txBody>
      </p:sp>
      <p:pic>
        <p:nvPicPr>
          <p:cNvPr id="17411" name="Picture 2"/>
          <p:cNvPicPr>
            <a:picLocks noChangeAspect="1" noChangeArrowheads="1"/>
          </p:cNvPicPr>
          <p:nvPr/>
        </p:nvPicPr>
        <p:blipFill>
          <a:blip r:embed="rId2"/>
          <a:srcRect/>
          <a:stretch>
            <a:fillRect/>
          </a:stretch>
        </p:blipFill>
        <p:spPr bwMode="auto">
          <a:xfrm rot="1544204">
            <a:off x="7173913" y="225425"/>
            <a:ext cx="1924050" cy="1651000"/>
          </a:xfrm>
          <a:prstGeom prst="rect">
            <a:avLst/>
          </a:prstGeom>
          <a:noFill/>
          <a:ln w="9525">
            <a:noFill/>
            <a:miter lim="800000"/>
            <a:headEnd/>
            <a:tailEnd/>
          </a:ln>
        </p:spPr>
      </p:pic>
      <p:pic>
        <p:nvPicPr>
          <p:cNvPr id="17412" name="Picture 2"/>
          <p:cNvPicPr>
            <a:picLocks noChangeAspect="1" noChangeArrowheads="1"/>
          </p:cNvPicPr>
          <p:nvPr/>
        </p:nvPicPr>
        <p:blipFill>
          <a:blip r:embed="rId3"/>
          <a:srcRect/>
          <a:stretch>
            <a:fillRect/>
          </a:stretch>
        </p:blipFill>
        <p:spPr bwMode="auto">
          <a:xfrm rot="-416411">
            <a:off x="-61913" y="131763"/>
            <a:ext cx="2486026"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p:txBody>
          <a:bodyPr/>
          <a:lstStyle/>
          <a:p>
            <a:pPr eaLnBrk="1" hangingPunct="1"/>
            <a:r>
              <a:rPr lang="en-GB" smtClean="0"/>
              <a:t>From Dublin to Cardiff the distance is 189miles or 296.06kms and it takes 1hr 5mins to get there on a plane.</a:t>
            </a:r>
          </a:p>
          <a:p>
            <a:pPr eaLnBrk="1" hangingPunct="1"/>
            <a:r>
              <a:rPr lang="en-GB" smtClean="0"/>
              <a:t>From Dublin to Edinburgh the distance is 216miles or 347.54kms and it takes 1hr 10mins to get there on a plane.</a:t>
            </a:r>
          </a:p>
          <a:p>
            <a:pPr eaLnBrk="1" hangingPunct="1"/>
            <a:r>
              <a:rPr lang="en-GB" smtClean="0"/>
              <a:t>From Dublin to London the distance is 287.46miles or 462.60kms and it takes 1hr 14mins to get there on a plane.  </a:t>
            </a:r>
          </a:p>
        </p:txBody>
      </p:sp>
      <p:sp>
        <p:nvSpPr>
          <p:cNvPr id="18434" name="Title 2"/>
          <p:cNvSpPr>
            <a:spLocks noGrp="1"/>
          </p:cNvSpPr>
          <p:nvPr>
            <p:ph type="title"/>
          </p:nvPr>
        </p:nvSpPr>
        <p:spPr/>
        <p:txBody>
          <a:bodyPr/>
          <a:lstStyle/>
          <a:p>
            <a:pPr eaLnBrk="1" hangingPunct="1"/>
            <a:r>
              <a:rPr lang="en-GB" smtClean="0"/>
              <a:t>To the UK</a:t>
            </a:r>
          </a:p>
        </p:txBody>
      </p:sp>
      <p:pic>
        <p:nvPicPr>
          <p:cNvPr id="18435" name="Picture 2"/>
          <p:cNvPicPr>
            <a:picLocks noChangeAspect="1" noChangeArrowheads="1"/>
          </p:cNvPicPr>
          <p:nvPr/>
        </p:nvPicPr>
        <p:blipFill>
          <a:blip r:embed="rId2"/>
          <a:srcRect/>
          <a:stretch>
            <a:fillRect/>
          </a:stretch>
        </p:blipFill>
        <p:spPr bwMode="auto">
          <a:xfrm rot="-1177901">
            <a:off x="-22225" y="200025"/>
            <a:ext cx="2524125" cy="1809750"/>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rot="1787177">
            <a:off x="6588125" y="385763"/>
            <a:ext cx="2187575" cy="11588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pPr eaLnBrk="1" hangingPunct="1"/>
            <a:r>
              <a:rPr lang="en-GB" smtClean="0"/>
              <a:t>Here is Jeremy Clarkson in his automobile which is in the colours of the stig Jeremy is a very silly man on top gear.</a:t>
            </a:r>
          </a:p>
          <a:p>
            <a:pPr eaLnBrk="1" hangingPunct="1"/>
            <a:r>
              <a:rPr lang="en-GB" smtClean="0"/>
              <a:t>The Aston martin is a car made in the UK.A Vauxhall is another kind of car made in the UK.</a:t>
            </a:r>
          </a:p>
          <a:p>
            <a:pPr eaLnBrk="1" hangingPunct="1"/>
            <a:endParaRPr lang="en-GB" smtClean="0"/>
          </a:p>
        </p:txBody>
      </p:sp>
      <p:sp>
        <p:nvSpPr>
          <p:cNvPr id="19458" name="Title 2"/>
          <p:cNvSpPr>
            <a:spLocks noGrp="1"/>
          </p:cNvSpPr>
          <p:nvPr>
            <p:ph type="title"/>
          </p:nvPr>
        </p:nvSpPr>
        <p:spPr/>
        <p:txBody>
          <a:bodyPr/>
          <a:lstStyle/>
          <a:p>
            <a:pPr eaLnBrk="1" hangingPunct="1"/>
            <a:r>
              <a:rPr lang="en-GB" smtClean="0"/>
              <a:t>UK vehicles</a:t>
            </a:r>
          </a:p>
        </p:txBody>
      </p:sp>
      <p:pic>
        <p:nvPicPr>
          <p:cNvPr id="19459" name="Picture 2"/>
          <p:cNvPicPr>
            <a:picLocks noChangeAspect="1" noChangeArrowheads="1"/>
          </p:cNvPicPr>
          <p:nvPr/>
        </p:nvPicPr>
        <p:blipFill>
          <a:blip r:embed="rId2"/>
          <a:srcRect/>
          <a:stretch>
            <a:fillRect/>
          </a:stretch>
        </p:blipFill>
        <p:spPr bwMode="auto">
          <a:xfrm rot="-541709">
            <a:off x="-180975" y="44450"/>
            <a:ext cx="2736850" cy="1887538"/>
          </a:xfrm>
          <a:prstGeom prst="rect">
            <a:avLst/>
          </a:prstGeom>
          <a:noFill/>
          <a:ln w="9525">
            <a:noFill/>
            <a:miter lim="800000"/>
            <a:headEnd/>
            <a:tailEnd/>
          </a:ln>
        </p:spPr>
      </p:pic>
      <p:pic>
        <p:nvPicPr>
          <p:cNvPr id="19460" name="Picture 4"/>
          <p:cNvPicPr>
            <a:picLocks noChangeAspect="1" noChangeArrowheads="1"/>
          </p:cNvPicPr>
          <p:nvPr/>
        </p:nvPicPr>
        <p:blipFill>
          <a:blip r:embed="rId3"/>
          <a:srcRect/>
          <a:stretch>
            <a:fillRect/>
          </a:stretch>
        </p:blipFill>
        <p:spPr bwMode="auto">
          <a:xfrm rot="540437">
            <a:off x="6467475" y="115888"/>
            <a:ext cx="2619375" cy="1743075"/>
          </a:xfrm>
          <a:prstGeom prst="rect">
            <a:avLst/>
          </a:prstGeom>
          <a:noFill/>
          <a:ln w="9525">
            <a:noFill/>
            <a:miter lim="800000"/>
            <a:headEnd/>
            <a:tailEnd/>
          </a:ln>
        </p:spPr>
      </p:pic>
      <p:pic>
        <p:nvPicPr>
          <p:cNvPr id="19461" name="Picture 5"/>
          <p:cNvPicPr>
            <a:picLocks noChangeAspect="1" noChangeArrowheads="1"/>
          </p:cNvPicPr>
          <p:nvPr/>
        </p:nvPicPr>
        <p:blipFill>
          <a:blip r:embed="rId4"/>
          <a:srcRect/>
          <a:stretch>
            <a:fillRect/>
          </a:stretch>
        </p:blipFill>
        <p:spPr bwMode="auto">
          <a:xfrm>
            <a:off x="179388" y="4724400"/>
            <a:ext cx="2466975" cy="18478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p:txBody>
          <a:bodyPr/>
          <a:lstStyle/>
          <a:p>
            <a:pPr marL="0" indent="0" eaLnBrk="1" hangingPunct="1">
              <a:buFont typeface="Wingdings" pitchFamily="2" charset="2"/>
              <a:buNone/>
            </a:pPr>
            <a:endParaRPr lang="en-GB" smtClean="0"/>
          </a:p>
        </p:txBody>
      </p:sp>
      <p:sp>
        <p:nvSpPr>
          <p:cNvPr id="20482" name="Title 1"/>
          <p:cNvSpPr>
            <a:spLocks noGrp="1"/>
          </p:cNvSpPr>
          <p:nvPr>
            <p:ph type="title"/>
          </p:nvPr>
        </p:nvSpPr>
        <p:spPr/>
        <p:txBody>
          <a:bodyPr/>
          <a:lstStyle/>
          <a:p>
            <a:pPr eaLnBrk="1" hangingPunct="1"/>
            <a:r>
              <a:rPr lang="en-GB" smtClean="0"/>
              <a:t>UK images</a:t>
            </a:r>
          </a:p>
        </p:txBody>
      </p:sp>
      <p:pic>
        <p:nvPicPr>
          <p:cNvPr id="20483" name="Picture 2"/>
          <p:cNvPicPr>
            <a:picLocks noChangeAspect="1" noChangeArrowheads="1"/>
          </p:cNvPicPr>
          <p:nvPr/>
        </p:nvPicPr>
        <p:blipFill>
          <a:blip r:embed="rId2"/>
          <a:srcRect/>
          <a:stretch>
            <a:fillRect/>
          </a:stretch>
        </p:blipFill>
        <p:spPr bwMode="auto">
          <a:xfrm rot="-350630">
            <a:off x="90488" y="604838"/>
            <a:ext cx="2619375" cy="1743075"/>
          </a:xfrm>
          <a:prstGeom prst="rect">
            <a:avLst/>
          </a:prstGeom>
          <a:noFill/>
          <a:ln w="9525">
            <a:noFill/>
            <a:miter lim="800000"/>
            <a:headEnd/>
            <a:tailEnd/>
          </a:ln>
        </p:spPr>
      </p:pic>
      <p:pic>
        <p:nvPicPr>
          <p:cNvPr id="20484" name="Picture 3"/>
          <p:cNvPicPr>
            <a:picLocks noChangeAspect="1" noChangeArrowheads="1"/>
          </p:cNvPicPr>
          <p:nvPr/>
        </p:nvPicPr>
        <p:blipFill>
          <a:blip r:embed="rId3"/>
          <a:srcRect/>
          <a:stretch>
            <a:fillRect/>
          </a:stretch>
        </p:blipFill>
        <p:spPr bwMode="auto">
          <a:xfrm>
            <a:off x="827088" y="3981450"/>
            <a:ext cx="2466975" cy="1847850"/>
          </a:xfrm>
          <a:prstGeom prst="rect">
            <a:avLst/>
          </a:prstGeom>
          <a:noFill/>
          <a:ln w="9525">
            <a:noFill/>
            <a:miter lim="800000"/>
            <a:headEnd/>
            <a:tailEnd/>
          </a:ln>
        </p:spPr>
      </p:pic>
      <p:pic>
        <p:nvPicPr>
          <p:cNvPr id="20485" name="Picture 4"/>
          <p:cNvPicPr>
            <a:picLocks noChangeAspect="1" noChangeArrowheads="1"/>
          </p:cNvPicPr>
          <p:nvPr/>
        </p:nvPicPr>
        <p:blipFill>
          <a:blip r:embed="rId4"/>
          <a:srcRect/>
          <a:stretch>
            <a:fillRect/>
          </a:stretch>
        </p:blipFill>
        <p:spPr bwMode="auto">
          <a:xfrm>
            <a:off x="5049838" y="4076700"/>
            <a:ext cx="2466975" cy="1847850"/>
          </a:xfrm>
          <a:prstGeom prst="rect">
            <a:avLst/>
          </a:prstGeom>
          <a:noFill/>
          <a:ln w="9525">
            <a:noFill/>
            <a:miter lim="800000"/>
            <a:headEnd/>
            <a:tailEnd/>
          </a:ln>
        </p:spPr>
      </p:pic>
      <p:pic>
        <p:nvPicPr>
          <p:cNvPr id="20486" name="Picture 5"/>
          <p:cNvPicPr>
            <a:picLocks noChangeAspect="1" noChangeArrowheads="1"/>
          </p:cNvPicPr>
          <p:nvPr/>
        </p:nvPicPr>
        <p:blipFill>
          <a:blip r:embed="rId5"/>
          <a:srcRect/>
          <a:stretch>
            <a:fillRect/>
          </a:stretch>
        </p:blipFill>
        <p:spPr bwMode="auto">
          <a:xfrm>
            <a:off x="5651500" y="1628775"/>
            <a:ext cx="3241675" cy="2314575"/>
          </a:xfrm>
          <a:prstGeom prst="rect">
            <a:avLst/>
          </a:prstGeom>
          <a:noFill/>
          <a:ln w="9525">
            <a:noFill/>
            <a:miter lim="800000"/>
            <a:headEnd/>
            <a:tailEnd/>
          </a:ln>
        </p:spPr>
      </p:pic>
      <p:pic>
        <p:nvPicPr>
          <p:cNvPr id="20487" name="Picture 6"/>
          <p:cNvPicPr>
            <a:picLocks noChangeAspect="1" noChangeArrowheads="1"/>
          </p:cNvPicPr>
          <p:nvPr/>
        </p:nvPicPr>
        <p:blipFill>
          <a:blip r:embed="rId6"/>
          <a:srcRect/>
          <a:stretch>
            <a:fillRect/>
          </a:stretch>
        </p:blipFill>
        <p:spPr bwMode="auto">
          <a:xfrm>
            <a:off x="2916238" y="1822450"/>
            <a:ext cx="2133600" cy="21431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11997</TotalTime>
  <Words>385</Words>
  <Application>Microsoft Office PowerPoint</Application>
  <PresentationFormat>On-screen Show (4:3)</PresentationFormat>
  <Paragraphs>17</Paragraphs>
  <Slides>8</Slides>
  <Notes>0</Notes>
  <HiddenSlides>0</HiddenSlides>
  <MMClips>0</MMClips>
  <ScaleCrop>false</ScaleCrop>
  <HeadingPairs>
    <vt:vector size="6" baseType="variant">
      <vt:variant>
        <vt:lpstr>Fonts Used</vt:lpstr>
      </vt:variant>
      <vt:variant>
        <vt:i4>4</vt:i4>
      </vt:variant>
      <vt:variant>
        <vt:lpstr>Design Template</vt:lpstr>
      </vt:variant>
      <vt:variant>
        <vt:i4>9</vt:i4>
      </vt:variant>
      <vt:variant>
        <vt:lpstr>Slide Titles</vt:lpstr>
      </vt:variant>
      <vt:variant>
        <vt:i4>8</vt:i4>
      </vt:variant>
    </vt:vector>
  </HeadingPairs>
  <TitlesOfParts>
    <vt:vector size="21" baseType="lpstr">
      <vt:lpstr>Arial</vt:lpstr>
      <vt:lpstr>Book Antiqua</vt:lpstr>
      <vt:lpstr>Wingdings</vt:lpstr>
      <vt:lpstr>Calibri</vt:lpstr>
      <vt:lpstr>Hardcover</vt:lpstr>
      <vt:lpstr>Hardcover</vt:lpstr>
      <vt:lpstr>Hardcover</vt:lpstr>
      <vt:lpstr>Hardcover</vt:lpstr>
      <vt:lpstr>Hardcover</vt:lpstr>
      <vt:lpstr>Hardcover</vt:lpstr>
      <vt:lpstr>Hardcover</vt:lpstr>
      <vt:lpstr>Hardcover</vt:lpstr>
      <vt:lpstr>Hardcover</vt:lpstr>
      <vt:lpstr>Slide 1</vt:lpstr>
      <vt:lpstr>UK food</vt:lpstr>
      <vt:lpstr>UK sports</vt:lpstr>
      <vt:lpstr>Famous UK people</vt:lpstr>
      <vt:lpstr>UK History</vt:lpstr>
      <vt:lpstr>To the UK</vt:lpstr>
      <vt:lpstr>UK vehicles</vt:lpstr>
      <vt:lpstr>UK images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dc:title>
  <dc:creator>user3</dc:creator>
  <cp:lastModifiedBy>ADMIN</cp:lastModifiedBy>
  <cp:revision>42</cp:revision>
  <dcterms:created xsi:type="dcterms:W3CDTF">2013-01-13T13:52:05Z</dcterms:created>
  <dcterms:modified xsi:type="dcterms:W3CDTF">2013-03-14T10:21:57Z</dcterms:modified>
</cp:coreProperties>
</file>