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623ED-C31A-4B9F-AD82-E30317338B5E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25DEA-A7CC-4B8D-9940-6681E434D5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28A06-F906-4A92-BEB9-DEE4B3FE01CA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69BAD-C323-481D-B8EF-5B6C9369AA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D6FC1-592F-4527-82C2-69F6098E2FCA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ACF86-E090-473D-A04F-AF47D373FE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8DAB0-7AD4-4EC4-BD65-F0E2C84CAB81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CAB16-C327-4DD5-9B99-36853B19C0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7DAF4-4F8A-4D24-80EE-ABD2EBC12C9B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59826-43D9-4B95-8B1D-8A9C5781E6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EC85B-BB32-4466-9455-7331EF0B0509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FA439-763D-4922-8788-C0D7A5ED57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C3D9F-E18C-4CA4-83E7-7CA591B285C0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D4F9F-7E0F-4710-B58D-181E8A8286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9C636-1F2C-4023-B5C7-B85E6E889172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CD612-257E-4115-BBED-2107E8E7E4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9BA97-946C-4221-B182-9FB3D4A946BB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78034-FE2D-4FB8-9F89-785D0C12E4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4D5D8-15E4-49E4-A417-984743F2433C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F3777-33FF-4F11-9218-10A1F4E155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520DD-635B-4F12-BA26-372B57062CD0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ECB7E-80DF-4FD9-8EBB-380D131117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6882D3-CB98-4184-A85B-D22B96F2B1CD}" type="datetimeFigureOut">
              <a:rPr lang="en-GB"/>
              <a:pPr>
                <a:defRPr/>
              </a:pPr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2E0543-5C08-4CBD-8C53-2AEEC9A74D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323850" y="2349500"/>
            <a:ext cx="7772400" cy="1470025"/>
          </a:xfrm>
        </p:spPr>
        <p:txBody>
          <a:bodyPr/>
          <a:lstStyle/>
          <a:p>
            <a:r>
              <a:rPr lang="en-GB" smtClean="0"/>
              <a:t>William Shakespeare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 smtClean="0"/>
              <a:t>Shakespeare was a play writer an actor and a poet. He was voted the best writer in the English language.</a:t>
            </a:r>
            <a:endParaRPr lang="en-GB" dirty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160588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3488" y="3644900"/>
            <a:ext cx="1560512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3900" y="0"/>
            <a:ext cx="20701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Facts about shakespeare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r>
              <a:rPr lang="en-GB" smtClean="0"/>
              <a:t>Shakespeare wrote 38 plays.</a:t>
            </a:r>
          </a:p>
          <a:p>
            <a:r>
              <a:rPr lang="en-GB" smtClean="0"/>
              <a:t>His plays have been translated into every major language in the world.</a:t>
            </a:r>
          </a:p>
          <a:p>
            <a:r>
              <a:rPr lang="en-GB" smtClean="0"/>
              <a:t>His plays have been shown more than any other play writer ever.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933825"/>
            <a:ext cx="2808288" cy="278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Something's that happened in his life</a:t>
            </a:r>
            <a:endParaRPr lang="en-GB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smtClean="0"/>
              <a:t>Shakespeare was born and brought up in Stratford Upon Avon. At the age of 18, he married Anne Hathaway, with whom he had three children: Susanna, and twins Hamnet and Judith. Between 1585 and 1592, he began a successful career in London as an actor, writer, and part-owner of a playing company called the Lord Chamberlain's Men, later known as the King's Men. 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292600"/>
            <a:ext cx="3441700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178300"/>
            <a:ext cx="3379787" cy="252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Images of where he’s from</a:t>
            </a:r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1628775"/>
            <a:ext cx="3184525" cy="3294063"/>
          </a:xfrm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1450" y="1773238"/>
            <a:ext cx="4335463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127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William Shakespeare</vt:lpstr>
      <vt:lpstr>Facts about shakespeare</vt:lpstr>
      <vt:lpstr>Something's that happened in his life</vt:lpstr>
      <vt:lpstr>Images of where he’s from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William Shakespear</dc:title>
  <dc:creator>user6</dc:creator>
  <cp:lastModifiedBy>ADMIN</cp:lastModifiedBy>
  <cp:revision>5</cp:revision>
  <dcterms:created xsi:type="dcterms:W3CDTF">2014-05-20T08:42:20Z</dcterms:created>
  <dcterms:modified xsi:type="dcterms:W3CDTF">2014-05-28T20:58:42Z</dcterms:modified>
</cp:coreProperties>
</file>