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3589E26-A9E3-4C65-9768-297874F0FAA7}" type="datetimeFigureOut">
              <a:rPr lang="en-GB"/>
              <a:pPr>
                <a:defRPr/>
              </a:pPr>
              <a:t>08/05/2013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FC39B78-ACE6-493F-A341-D52C1D968D0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F8157A4-CFD6-483E-A7B9-AAA07345EA32}" type="datetimeFigureOut">
              <a:rPr lang="en-GB"/>
              <a:pPr>
                <a:defRPr/>
              </a:pPr>
              <a:t>08/05/2013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35C6180-E9C2-4B21-82C7-AF2BE7CE493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06F568B-54B3-4BF2-BE86-0D7173971C23}" type="datetimeFigureOut">
              <a:rPr lang="en-GB"/>
              <a:pPr>
                <a:defRPr/>
              </a:pPr>
              <a:t>08/05/2013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EF7839A-5456-41B9-8031-3A22A9199B4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796C540-F6DD-4BA8-B89C-64C6FAD4EA23}" type="datetimeFigureOut">
              <a:rPr lang="en-GB"/>
              <a:pPr>
                <a:defRPr/>
              </a:pPr>
              <a:t>08/05/2013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50C4B95-F26B-4F8B-B62B-0BE315398C5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BB6D960-8C9E-4AC3-B5C4-D1335734B5A3}" type="datetimeFigureOut">
              <a:rPr lang="en-GB"/>
              <a:pPr>
                <a:defRPr/>
              </a:pPr>
              <a:t>08/05/2013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CDC2D8D-26FC-4C7E-AAA4-4FA5F06410E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A41B73FA-D158-45BA-BE69-C9B2EB66B651}" type="datetimeFigureOut">
              <a:rPr lang="en-GB"/>
              <a:pPr>
                <a:defRPr/>
              </a:pPr>
              <a:t>08/05/2013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4E55F6E-83D4-408E-825B-DD555DB999F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BFB384E-9080-49F6-9C5D-E87D4DDD6235}" type="datetimeFigureOut">
              <a:rPr lang="en-GB"/>
              <a:pPr>
                <a:defRPr/>
              </a:pPr>
              <a:t>08/05/2013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B32235F-D4C3-4503-B56D-814A1BC7D33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0078465-CE7B-4E43-8B27-C8832EF69917}" type="datetimeFigureOut">
              <a:rPr lang="en-GB"/>
              <a:pPr>
                <a:defRPr/>
              </a:pPr>
              <a:t>08/05/2013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106F2353-EFE3-43E2-99AC-D1D476ADFEC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D67BE3-544A-462D-B176-2E9616F4C941}" type="datetimeFigureOut">
              <a:rPr lang="en-GB"/>
              <a:pPr>
                <a:defRPr/>
              </a:pPr>
              <a:t>08/05/2013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CBB225C-3F34-4B66-8114-410E3B0AEF1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E6F1F1-EA0B-4CF0-BC0C-2F298B982C6C}" type="datetimeFigureOut">
              <a:rPr lang="en-GB"/>
              <a:pPr>
                <a:defRPr/>
              </a:pPr>
              <a:t>08/05/2013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C0D0E70-7149-463B-B369-C1D2937244E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A06BE3-6DBF-4D13-9D44-C6F87009DB7B}" type="datetimeFigureOut">
              <a:rPr lang="en-GB"/>
              <a:pPr>
                <a:defRPr/>
              </a:pPr>
              <a:t>08/05/2013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2DA9F65-B2CC-4247-BCF8-856B028EF18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4CE535B-8E33-4A7E-8181-0926F0A65112}" type="datetimeFigureOut">
              <a:rPr lang="en-GB"/>
              <a:pPr>
                <a:defRPr/>
              </a:pPr>
              <a:t>08/05/2013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FC39BEF-423E-4454-9C40-FAA5917D923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755650" y="188913"/>
            <a:ext cx="7772400" cy="1470025"/>
          </a:xfrm>
        </p:spPr>
        <p:txBody>
          <a:bodyPr/>
          <a:lstStyle/>
          <a:p>
            <a:pPr eaLnBrk="1" hangingPunct="1"/>
            <a:r>
              <a:rPr lang="en-GB" smtClean="0"/>
              <a:t>World war 1</a:t>
            </a:r>
          </a:p>
        </p:txBody>
      </p:sp>
      <p:sp>
        <p:nvSpPr>
          <p:cNvPr id="3" name="Subtitle 2"/>
          <p:cNvSpPr>
            <a:spLocks noGrp="1"/>
          </p:cNvSpPr>
          <p:nvPr>
            <p:ph type="subTitle" idx="1"/>
          </p:nvPr>
        </p:nvSpPr>
        <p:spPr>
          <a:xfrm>
            <a:off x="1116013" y="2060575"/>
            <a:ext cx="7200900" cy="4321175"/>
          </a:xfrm>
        </p:spPr>
        <p:txBody>
          <a:bodyPr rtlCol="0">
            <a:normAutofit/>
          </a:bodyPr>
          <a:lstStyle/>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None/>
              <a:defRPr/>
            </a:pPr>
            <a:r>
              <a:rPr lang="en-GB" sz="8000" dirty="0" smtClean="0">
                <a:solidFill>
                  <a:schemeClr val="tx1"/>
                </a:solidFill>
              </a:rPr>
              <a:t>Hope You enjoy</a:t>
            </a:r>
            <a:endParaRPr lang="en-GB" sz="80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GB" smtClean="0"/>
              <a:t>Start of world war 1</a:t>
            </a:r>
          </a:p>
        </p:txBody>
      </p:sp>
      <p:sp>
        <p:nvSpPr>
          <p:cNvPr id="14338" name="Content Placeholder 2"/>
          <p:cNvSpPr>
            <a:spLocks noGrp="1"/>
          </p:cNvSpPr>
          <p:nvPr>
            <p:ph idx="1"/>
          </p:nvPr>
        </p:nvSpPr>
        <p:spPr/>
        <p:txBody>
          <a:bodyPr/>
          <a:lstStyle/>
          <a:p>
            <a:pPr marL="0" indent="0" eaLnBrk="1" hangingPunct="1">
              <a:buFont typeface="Arial" charset="0"/>
              <a:buNone/>
            </a:pPr>
            <a:r>
              <a:rPr lang="en-GB" smtClean="0"/>
              <a:t>The war started because Franz Ferdinand and his wife were assassinated. A Serbian Soldier shot Franz Ferdinand. </a:t>
            </a:r>
          </a:p>
          <a:p>
            <a:pPr marL="0" indent="0" eaLnBrk="1" hangingPunct="1">
              <a:buFont typeface="Arial" charset="0"/>
              <a:buNone/>
            </a:pPr>
            <a:r>
              <a:rPr lang="en-GB" smtClean="0"/>
              <a:t>Franz Ferdinand was born in Graz, Austria. Franz Ferdinand  had three children. </a:t>
            </a:r>
          </a:p>
          <a:p>
            <a:pPr marL="0" indent="0" eaLnBrk="1" hangingPunct="1">
              <a:buFont typeface="Arial" charset="0"/>
              <a:buNone/>
            </a:pPr>
            <a:r>
              <a:rPr lang="en-GB" smtClean="0"/>
              <a:t>Franz Ferdinand was born in 1863-1914. He was 51 years old when he died.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GB" smtClean="0"/>
              <a:t>The Trenches</a:t>
            </a:r>
          </a:p>
        </p:txBody>
      </p:sp>
      <p:sp>
        <p:nvSpPr>
          <p:cNvPr id="15362" name="Content Placeholder 2"/>
          <p:cNvSpPr>
            <a:spLocks noGrp="1"/>
          </p:cNvSpPr>
          <p:nvPr>
            <p:ph idx="1"/>
          </p:nvPr>
        </p:nvSpPr>
        <p:spPr/>
        <p:txBody>
          <a:bodyPr/>
          <a:lstStyle/>
          <a:p>
            <a:pPr marL="0" indent="0" eaLnBrk="1" hangingPunct="1">
              <a:buFont typeface="Arial" charset="0"/>
              <a:buNone/>
            </a:pPr>
            <a:r>
              <a:rPr lang="en-GB" sz="2400" smtClean="0"/>
              <a:t>The trenches would be filled with water and they would be full of rats and dead people would have been there too.</a:t>
            </a:r>
          </a:p>
          <a:p>
            <a:pPr marL="0" indent="0" eaLnBrk="1" hangingPunct="1">
              <a:buFont typeface="Arial" charset="0"/>
              <a:buNone/>
            </a:pPr>
            <a:r>
              <a:rPr lang="en-GB" sz="2400" smtClean="0"/>
              <a:t>There would be a really bad smell of dead people. Every time the soldiers went to sleep they would have to cover there faces with the cover and they could just hear rats running across the floor. The rats were cat size and they would nibble anything they would find because there was nothing to eat so they would nibble at anything leather so that they could live. </a:t>
            </a:r>
          </a:p>
          <a:p>
            <a:pPr marL="0" indent="0" eaLnBrk="1" hangingPunct="1">
              <a:buFont typeface="Arial" charset="0"/>
              <a:buNone/>
            </a:pPr>
            <a:r>
              <a:rPr lang="en-GB" sz="2400" smtClean="0"/>
              <a:t>We are very lucky because we can sleep in nice comfy beds now but imagine in World War 1 you would have to sleep with rats running around and the smell of dead people. Ugh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181</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3</vt:i4>
      </vt:variant>
    </vt:vector>
  </HeadingPairs>
  <TitlesOfParts>
    <vt:vector size="6" baseType="lpstr">
      <vt:lpstr>Arial</vt:lpstr>
      <vt:lpstr>Calibri</vt:lpstr>
      <vt:lpstr>Office Theme</vt:lpstr>
      <vt:lpstr>World war 1</vt:lpstr>
      <vt:lpstr>Start of world war 1</vt:lpstr>
      <vt:lpstr>The Trenches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1</dc:title>
  <dc:creator>Guest</dc:creator>
  <cp:lastModifiedBy>ADMIN</cp:lastModifiedBy>
  <cp:revision>5</cp:revision>
  <dcterms:created xsi:type="dcterms:W3CDTF">2013-03-21T13:29:57Z</dcterms:created>
  <dcterms:modified xsi:type="dcterms:W3CDTF">2013-05-07T23:02:38Z</dcterms:modified>
</cp:coreProperties>
</file>