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D8EA2F4-08A3-44B8-9A47-466E5C61DC63}"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7A97A27-9537-4B55-9377-7D2100D32C0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C12AC4B-5E38-47D1-8BE8-2608A60A20A5}"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D5BD0A-02DB-4A0B-9AAA-2DB0AB07C9D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AAB2996-66C8-4510-AA93-E0E1D4C4C856}"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F55EC89-5CEF-409C-BE35-6503A9BB7D9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8F30F58-87D8-4E5A-B63C-E4430608D0D9}"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6411720-B565-4002-89B5-61E3D27C880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8912C6A-98E3-4B20-9646-F974B91DBEFC}" type="datetimeFigureOut">
              <a:rPr lang="en-GB"/>
              <a:pPr>
                <a:defRPr/>
              </a:pPr>
              <a:t>08/05/2013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46EFECB-9E0B-41D5-94F9-F901A71E51C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71D11A9-1975-4416-BC62-9383F22FE383}" type="datetimeFigureOut">
              <a:rPr lang="en-GB"/>
              <a:pPr>
                <a:defRPr/>
              </a:pPr>
              <a:t>08/05/2013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6C21D1D-B95D-4DDA-899A-614480E67E9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90B8199-3AF8-484A-99C2-BA0C544A952A}" type="datetimeFigureOut">
              <a:rPr lang="en-GB"/>
              <a:pPr>
                <a:defRPr/>
              </a:pPr>
              <a:t>08/05/2013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C711B4E-3D49-444D-8A65-75777E1E609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75A45E4-20DA-41DA-8371-04765531CC09}" type="datetimeFigureOut">
              <a:rPr lang="en-GB"/>
              <a:pPr>
                <a:defRPr/>
              </a:pPr>
              <a:t>08/05/2013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E0C114B-5633-40B8-85EB-AF8AC4CEFE7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881D11-C3E1-4DD2-8B68-D80E01351A32}" type="datetimeFigureOut">
              <a:rPr lang="en-GB"/>
              <a:pPr>
                <a:defRPr/>
              </a:pPr>
              <a:t>08/05/2013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86F23DC-7F5A-44ED-93CE-FCE14459983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543DE2-86C9-486D-A33E-04DD21C9AF40}" type="datetimeFigureOut">
              <a:rPr lang="en-GB"/>
              <a:pPr>
                <a:defRPr/>
              </a:pPr>
              <a:t>08/05/2013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C15BD11-A1B3-4BE5-9C17-4FE6C729404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3C2F96-3202-4DC5-B35D-28347D37B16F}" type="datetimeFigureOut">
              <a:rPr lang="en-GB"/>
              <a:pPr>
                <a:defRPr/>
              </a:pPr>
              <a:t>08/05/2013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6562E1B-19BF-4251-A674-79656885D8E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9991170-932D-46F1-AFD4-D67652612318}" type="datetimeFigureOut">
              <a:rPr lang="en-GB"/>
              <a:pPr>
                <a:defRPr/>
              </a:pPr>
              <a:t>08/05/2013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168CF76-CD50-4E38-A1AE-BD91D5919BA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11188" y="333375"/>
            <a:ext cx="7705725" cy="1150938"/>
          </a:xfrm>
        </p:spPr>
        <p:txBody>
          <a:bodyPr/>
          <a:lstStyle/>
          <a:p>
            <a:pPr eaLnBrk="1" hangingPunct="1"/>
            <a:r>
              <a:rPr lang="en-GB" smtClean="0"/>
              <a:t>WORLD WAR 1</a:t>
            </a:r>
          </a:p>
        </p:txBody>
      </p:sp>
      <p:sp>
        <p:nvSpPr>
          <p:cNvPr id="3" name="Subtitle 2"/>
          <p:cNvSpPr>
            <a:spLocks noGrp="1"/>
          </p:cNvSpPr>
          <p:nvPr>
            <p:ph type="subTitle" idx="1"/>
          </p:nvPr>
        </p:nvSpPr>
        <p:spPr>
          <a:xfrm>
            <a:off x="1371600" y="5805488"/>
            <a:ext cx="6400800" cy="719137"/>
          </a:xfrm>
        </p:spPr>
        <p:txBody>
          <a:bodyPr>
            <a:normAutofit/>
          </a:bodyPr>
          <a:lstStyle/>
          <a:p>
            <a:pPr eaLnBrk="1" hangingPunct="1"/>
            <a:r>
              <a:rPr lang="en-GB" smtClean="0">
                <a:solidFill>
                  <a:srgbClr val="898989"/>
                </a:solidFill>
              </a:rPr>
              <a:t>BY AOIBHEANN </a:t>
            </a:r>
          </a:p>
        </p:txBody>
      </p:sp>
      <p:pic>
        <p:nvPicPr>
          <p:cNvPr id="13315" name="Picture 3"/>
          <p:cNvPicPr>
            <a:picLocks noChangeAspect="1" noChangeArrowheads="1"/>
          </p:cNvPicPr>
          <p:nvPr/>
        </p:nvPicPr>
        <p:blipFill>
          <a:blip r:embed="rId2"/>
          <a:srcRect/>
          <a:stretch>
            <a:fillRect/>
          </a:stretch>
        </p:blipFill>
        <p:spPr bwMode="auto">
          <a:xfrm>
            <a:off x="1835150" y="1700213"/>
            <a:ext cx="5643563" cy="35004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GB" smtClean="0"/>
              <a:t>Start of World War </a:t>
            </a:r>
            <a:r>
              <a:rPr lang="en-GB" smtClean="0">
                <a:sym typeface="Wingdings" pitchFamily="2" charset="2"/>
              </a:rPr>
              <a:t></a:t>
            </a:r>
            <a:endParaRPr lang="en-GB" smtClean="0"/>
          </a:p>
        </p:txBody>
      </p:sp>
      <p:sp>
        <p:nvSpPr>
          <p:cNvPr id="3" name="Content Placeholder 2"/>
          <p:cNvSpPr>
            <a:spLocks noGrp="1"/>
          </p:cNvSpPr>
          <p:nvPr>
            <p:ph idx="1"/>
          </p:nvPr>
        </p:nvSpPr>
        <p:spPr/>
        <p:txBody>
          <a:bodyPr>
            <a:normAutofit/>
          </a:bodyPr>
          <a:lstStyle/>
          <a:p>
            <a:pPr marL="0" indent="0" eaLnBrk="1" hangingPunct="1">
              <a:lnSpc>
                <a:spcPct val="80000"/>
              </a:lnSpc>
              <a:buFont typeface="Arial" charset="0"/>
              <a:buNone/>
            </a:pPr>
            <a:r>
              <a:rPr lang="en-GB" sz="2400" smtClean="0"/>
              <a:t>Hello my name is Aoibheann and I am here to tell you all about The First World War!</a:t>
            </a:r>
          </a:p>
          <a:p>
            <a:pPr marL="0" indent="0" eaLnBrk="1" hangingPunct="1">
              <a:lnSpc>
                <a:spcPct val="80000"/>
              </a:lnSpc>
              <a:buFont typeface="Arial" charset="0"/>
              <a:buNone/>
            </a:pPr>
            <a:r>
              <a:rPr lang="en-GB" sz="2400" smtClean="0"/>
              <a:t>It all started when Franz Ferdinand was asassinated with his wife Sophie Chotek.  They were visiting Sarajevo for an inspection on the Austro-Hungarian troops there. It was planned that Franz Ferdinand and his wife Sophie would be met at the station and taken by car to the City Hall where they would have lunch before going to inspect the troops. A Serbian decided to end this all by shooting Franz and his wife in the car.  This resulted in WAR!!</a:t>
            </a:r>
          </a:p>
        </p:txBody>
      </p:sp>
      <p:pic>
        <p:nvPicPr>
          <p:cNvPr id="14339" name="Picture 2"/>
          <p:cNvPicPr>
            <a:picLocks noChangeAspect="1" noChangeArrowheads="1"/>
          </p:cNvPicPr>
          <p:nvPr/>
        </p:nvPicPr>
        <p:blipFill>
          <a:blip r:embed="rId2"/>
          <a:srcRect/>
          <a:stretch>
            <a:fillRect/>
          </a:stretch>
        </p:blipFill>
        <p:spPr bwMode="auto">
          <a:xfrm>
            <a:off x="5651500" y="1412875"/>
            <a:ext cx="3186113" cy="27225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GB" smtClean="0"/>
              <a:t>The War had begun</a:t>
            </a:r>
          </a:p>
        </p:txBody>
      </p:sp>
      <p:sp>
        <p:nvSpPr>
          <p:cNvPr id="15362" name="Content Placeholder 2"/>
          <p:cNvSpPr>
            <a:spLocks noGrp="1"/>
          </p:cNvSpPr>
          <p:nvPr>
            <p:ph idx="1"/>
          </p:nvPr>
        </p:nvSpPr>
        <p:spPr>
          <a:xfrm>
            <a:off x="457200" y="1341438"/>
            <a:ext cx="3970338" cy="5327650"/>
          </a:xfrm>
        </p:spPr>
        <p:txBody>
          <a:bodyPr/>
          <a:lstStyle/>
          <a:p>
            <a:pPr eaLnBrk="1" hangingPunct="1">
              <a:buFont typeface="Arial" charset="0"/>
              <a:buNone/>
            </a:pPr>
            <a:r>
              <a:rPr lang="en-GB" sz="2400" smtClean="0"/>
              <a:t>The Participants in World War 1 were Austria/Hungary, Britain, Germany and France.  While the soldiers  were going to fight they would have sung different songs, to cheer them up, because believe me they needed it! They had to leave their homes, their children and their wives just to represent their country.  The soldiers that fought were true heroes.  </a:t>
            </a:r>
          </a:p>
        </p:txBody>
      </p:sp>
      <p:pic>
        <p:nvPicPr>
          <p:cNvPr id="15363" name="Picture 2"/>
          <p:cNvPicPr>
            <a:picLocks noChangeAspect="1" noChangeArrowheads="1"/>
          </p:cNvPicPr>
          <p:nvPr/>
        </p:nvPicPr>
        <p:blipFill>
          <a:blip r:embed="rId2"/>
          <a:srcRect/>
          <a:stretch>
            <a:fillRect/>
          </a:stretch>
        </p:blipFill>
        <p:spPr bwMode="auto">
          <a:xfrm>
            <a:off x="4643438" y="2492375"/>
            <a:ext cx="4284662" cy="34004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169</Words>
  <Application>Microsoft Office PowerPoint</Application>
  <PresentationFormat>On-screen Show (4:3)</PresentationFormat>
  <Paragraphs>7</Paragraphs>
  <Slides>3</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3</vt:i4>
      </vt:variant>
    </vt:vector>
  </HeadingPairs>
  <TitlesOfParts>
    <vt:vector size="7" baseType="lpstr">
      <vt:lpstr>Arial</vt:lpstr>
      <vt:lpstr>Calibri</vt:lpstr>
      <vt:lpstr>Wingdings</vt:lpstr>
      <vt:lpstr>Office Theme</vt:lpstr>
      <vt:lpstr>WORLD WAR 1</vt:lpstr>
      <vt:lpstr>Start of World War </vt:lpstr>
      <vt:lpstr>The War had begun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1</dc:title>
  <dc:creator>Guest</dc:creator>
  <cp:lastModifiedBy>ADMIN</cp:lastModifiedBy>
  <cp:revision>4</cp:revision>
  <dcterms:created xsi:type="dcterms:W3CDTF">2013-03-21T13:28:47Z</dcterms:created>
  <dcterms:modified xsi:type="dcterms:W3CDTF">2013-05-07T23:05:48Z</dcterms:modified>
</cp:coreProperties>
</file>