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uest" initials="G"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75" d="100"/>
          <a:sy n="75" d="100"/>
        </p:scale>
        <p:origin x="-36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186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3-21T13:34:57.459"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5D10211-DAD6-427C-A22A-6887E0505AED}" type="datetimeFigureOut">
              <a:rPr lang="en-GB"/>
              <a:pPr>
                <a:defRPr/>
              </a:pPr>
              <a:t>08/05/2013</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CE93756-9B39-4E6A-81C1-621D40E4E07D}"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727560-750B-4BCA-8B8B-07BEB9DF1AC6}" type="slidenum">
              <a:rPr lang="en-GB"/>
              <a:pPr fontAlgn="base">
                <a:spcBef>
                  <a:spcPct val="0"/>
                </a:spcBef>
                <a:spcAft>
                  <a:spcPct val="0"/>
                </a:spcAft>
                <a:defRPr/>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E1DDD4-DA2A-45A3-B6A2-8F6614FDD6B4}" type="slidenum">
              <a:rPr lang="en-GB"/>
              <a:pPr fontAlgn="base">
                <a:spcBef>
                  <a:spcPct val="0"/>
                </a:spcBef>
                <a:spcAft>
                  <a:spcPct val="0"/>
                </a:spcAft>
                <a:defRPr/>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408A66-BAF7-46A8-AAA6-23D68BDAF1D0}" type="slidenum">
              <a:rPr lang="en-GB"/>
              <a:pPr fontAlgn="base">
                <a:spcBef>
                  <a:spcPct val="0"/>
                </a:spcBef>
                <a:spcAft>
                  <a:spcPct val="0"/>
                </a:spcAft>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B9B6E8-03E7-4FB0-A2ED-7AC105718C7A}" type="slidenum">
              <a:rPr lang="en-GB"/>
              <a:pPr fontAlgn="base">
                <a:spcBef>
                  <a:spcPct val="0"/>
                </a:spcBef>
                <a:spcAft>
                  <a:spcPct val="0"/>
                </a:spcAft>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0767FA-C62A-40F1-BC6B-B0203F4A8954}" type="slidenum">
              <a:rPr lang="en-GB"/>
              <a:pPr fontAlgn="base">
                <a:spcBef>
                  <a:spcPct val="0"/>
                </a:spcBef>
                <a:spcAft>
                  <a:spcPct val="0"/>
                </a:spcAft>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0E405D-2164-4A04-825E-266117BEB59C}" type="slidenum">
              <a:rPr lang="en-GB"/>
              <a:pPr fontAlgn="base">
                <a:spcBef>
                  <a:spcPct val="0"/>
                </a:spcBef>
                <a:spcAft>
                  <a:spcPct val="0"/>
                </a:spcAft>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1B4D3C-DAE9-46E5-80D7-3E15C91A5736}" type="slidenum">
              <a:rPr lang="en-GB"/>
              <a:pPr fontAlgn="base">
                <a:spcBef>
                  <a:spcPct val="0"/>
                </a:spcBef>
                <a:spcAft>
                  <a:spcPct val="0"/>
                </a:spcAft>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CA415D-4A39-45DA-A55D-BBDC01970C3C}" type="slidenum">
              <a:rPr lang="en-GB"/>
              <a:pPr fontAlgn="base">
                <a:spcBef>
                  <a:spcPct val="0"/>
                </a:spcBef>
                <a:spcAft>
                  <a:spcPct val="0"/>
                </a:spcAft>
                <a:defRPr/>
              </a:pPr>
              <a:t>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4FDB8AC-E66D-4116-BBC2-48E72C3DEFDA}" type="datetimeFigureOut">
              <a:rPr lang="en-GB"/>
              <a:pPr>
                <a:defRPr/>
              </a:pPr>
              <a:t>08/05/2013</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8B34243-E01C-400B-9F05-74A2B39A896D}"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443A7FD-DD9E-4945-A192-991553516F48}" type="datetimeFigureOut">
              <a:rPr lang="en-GB"/>
              <a:pPr>
                <a:defRPr/>
              </a:pPr>
              <a:t>08/05/2013</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A60E0B5-D118-4729-90D4-2F6747560A3A}"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8370793-32B1-449B-AA78-AB292E4DCA1F}" type="datetimeFigureOut">
              <a:rPr lang="en-GB"/>
              <a:pPr>
                <a:defRPr/>
              </a:pPr>
              <a:t>08/05/2013</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336D420-1497-4E14-8DB4-D4A359807230}"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23129A2-BDA9-4AC5-8CDB-A424ACA329DD}" type="datetimeFigureOut">
              <a:rPr lang="en-GB"/>
              <a:pPr>
                <a:defRPr/>
              </a:pPr>
              <a:t>08/05/2013</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2BDFBFD-9314-48E9-B793-452D13EA2EEB}"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35ED32B-EC18-45C5-A47F-D9A4808251F6}" type="datetimeFigureOut">
              <a:rPr lang="en-GB"/>
              <a:pPr>
                <a:defRPr/>
              </a:pPr>
              <a:t>08/05/2013</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AA9A424-777E-4074-B024-CB3F678DFC70}"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155042F-A7AC-4975-88C1-69F576080A07}" type="datetimeFigureOut">
              <a:rPr lang="en-GB"/>
              <a:pPr>
                <a:defRPr/>
              </a:pPr>
              <a:t>08/05/2013</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7511A57-8F37-4A44-9C78-8EEF4580DFF7}"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5903103C-6C22-4501-B75F-7CD767022AE4}" type="datetimeFigureOut">
              <a:rPr lang="en-GB"/>
              <a:pPr>
                <a:defRPr/>
              </a:pPr>
              <a:t>08/05/2013</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87FF1FF6-991C-4FBC-A003-BE8F1DE0610D}"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514B420-8C56-404F-920A-B13B71FF7B70}" type="datetimeFigureOut">
              <a:rPr lang="en-GB"/>
              <a:pPr>
                <a:defRPr/>
              </a:pPr>
              <a:t>08/05/2013</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EC1EDAA3-4507-4937-B9E6-50C847B85922}"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3C5005-BF73-41CC-9DA4-22976AF698D9}" type="datetimeFigureOut">
              <a:rPr lang="en-GB"/>
              <a:pPr>
                <a:defRPr/>
              </a:pPr>
              <a:t>08/05/2013</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C77C7AC5-401C-4045-AFFF-EEFC6778702E}"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48F486-900A-4EE3-B9BD-351CEE78629A}" type="datetimeFigureOut">
              <a:rPr lang="en-GB"/>
              <a:pPr>
                <a:defRPr/>
              </a:pPr>
              <a:t>08/05/2013</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C7EEEC6-1D4B-4951-8EC7-D94F9EBFF438}"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45054C-2398-4C23-899E-9F62619C94AB}" type="datetimeFigureOut">
              <a:rPr lang="en-GB"/>
              <a:pPr>
                <a:defRPr/>
              </a:pPr>
              <a:t>08/05/2013</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B0F483A-E9E2-4290-8E0E-565CAA08AE15}"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ED25BF7-5291-4FE2-8AE2-6A518C44DA86}" type="datetimeFigureOut">
              <a:rPr lang="en-GB"/>
              <a:pPr>
                <a:defRPr/>
              </a:pPr>
              <a:t>08/05/2013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C736D97-85E4-41F1-B078-B6D54CA98C54}"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175" y="981075"/>
            <a:ext cx="4176713" cy="1008063"/>
          </a:xfrm>
        </p:spPr>
        <p:txBody>
          <a:bodyPr rtlCol="0">
            <a:normAutofit/>
          </a:bodyPr>
          <a:lstStyle/>
          <a:p>
            <a:pPr eaLnBrk="1" fontAlgn="auto" hangingPunct="1">
              <a:spcAft>
                <a:spcPts val="0"/>
              </a:spcAft>
              <a:defRPr/>
            </a:pPr>
            <a:r>
              <a:rPr lang="en-GB" dirty="0" smtClean="0"/>
              <a:t>   Word war 1</a:t>
            </a:r>
            <a:endParaRPr lang="en-GB" dirty="0"/>
          </a:p>
        </p:txBody>
      </p:sp>
      <p:sp>
        <p:nvSpPr>
          <p:cNvPr id="14338" name="Subtitle 2"/>
          <p:cNvSpPr>
            <a:spLocks noGrp="1"/>
          </p:cNvSpPr>
          <p:nvPr>
            <p:ph type="body" idx="1"/>
          </p:nvPr>
        </p:nvSpPr>
        <p:spPr>
          <a:xfrm>
            <a:off x="428625" y="571500"/>
            <a:ext cx="7129463" cy="360363"/>
          </a:xfrm>
        </p:spPr>
        <p:txBody>
          <a:bodyPr/>
          <a:lstStyle/>
          <a:p>
            <a:pPr eaLnBrk="1" hangingPunct="1"/>
            <a:r>
              <a:rPr lang="en-GB" smtClean="0">
                <a:solidFill>
                  <a:schemeClr val="tx1"/>
                </a:solidFill>
              </a:rPr>
              <a:t>World war one started in 1914                                                                                               World war one ended in1919</a:t>
            </a:r>
          </a:p>
        </p:txBody>
      </p:sp>
      <p:pic>
        <p:nvPicPr>
          <p:cNvPr id="14339" name="Picture 2"/>
          <p:cNvPicPr>
            <a:picLocks noChangeAspect="1" noChangeArrowheads="1"/>
          </p:cNvPicPr>
          <p:nvPr/>
        </p:nvPicPr>
        <p:blipFill>
          <a:blip r:embed="rId3"/>
          <a:srcRect/>
          <a:stretch>
            <a:fillRect/>
          </a:stretch>
        </p:blipFill>
        <p:spPr bwMode="auto">
          <a:xfrm>
            <a:off x="4427538" y="1628775"/>
            <a:ext cx="4321175" cy="3240088"/>
          </a:xfrm>
          <a:prstGeom prst="rect">
            <a:avLst/>
          </a:prstGeom>
          <a:noFill/>
          <a:ln w="9525">
            <a:noFill/>
            <a:miter lim="800000"/>
            <a:headEnd/>
            <a:tailEnd/>
          </a:ln>
        </p:spPr>
      </p:pic>
      <p:pic>
        <p:nvPicPr>
          <p:cNvPr id="14340" name="Picture 3"/>
          <p:cNvPicPr>
            <a:picLocks noChangeAspect="1" noChangeArrowheads="1"/>
          </p:cNvPicPr>
          <p:nvPr/>
        </p:nvPicPr>
        <p:blipFill>
          <a:blip r:embed="rId4"/>
          <a:srcRect/>
          <a:stretch>
            <a:fillRect/>
          </a:stretch>
        </p:blipFill>
        <p:spPr bwMode="auto">
          <a:xfrm>
            <a:off x="107950" y="3789363"/>
            <a:ext cx="4211638" cy="2776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28625" y="142875"/>
            <a:ext cx="8229600" cy="1143000"/>
          </a:xfrm>
        </p:spPr>
        <p:txBody>
          <a:bodyPr/>
          <a:lstStyle/>
          <a:p>
            <a:pPr eaLnBrk="1" hangingPunct="1"/>
            <a:r>
              <a:rPr lang="en-GB" smtClean="0"/>
              <a:t>The trenches</a:t>
            </a:r>
          </a:p>
        </p:txBody>
      </p:sp>
      <p:sp>
        <p:nvSpPr>
          <p:cNvPr id="16386" name="Content Placeholder 2"/>
          <p:cNvSpPr>
            <a:spLocks noGrp="1"/>
          </p:cNvSpPr>
          <p:nvPr>
            <p:ph idx="1"/>
          </p:nvPr>
        </p:nvSpPr>
        <p:spPr>
          <a:xfrm>
            <a:off x="428625" y="1143000"/>
            <a:ext cx="8175625" cy="2862263"/>
          </a:xfrm>
        </p:spPr>
        <p:txBody>
          <a:bodyPr/>
          <a:lstStyle/>
          <a:p>
            <a:pPr eaLnBrk="1" hangingPunct="1"/>
            <a:r>
              <a:rPr lang="en-GB" smtClean="0"/>
              <a:t>The trenches were half full of mud and water,  unfortunately before them were the French, who buried  their dead soldiers in the bottom and sides of the trenches, everywhere they went to dig  another trench there were dead bodies and the smell was  atrocious.</a:t>
            </a:r>
          </a:p>
        </p:txBody>
      </p:sp>
      <p:pic>
        <p:nvPicPr>
          <p:cNvPr id="16387" name="Picture 4" descr="https://encrypted-tbn1.gstatic.com/images?q=tbn:ANd9GcQCdD6uC67Rx3Oz50UmGXJ1z4I6z3B4viNAPyj8MIh9unk8t2vL"/>
          <p:cNvPicPr>
            <a:picLocks noChangeAspect="1" noChangeArrowheads="1"/>
          </p:cNvPicPr>
          <p:nvPr/>
        </p:nvPicPr>
        <p:blipFill>
          <a:blip r:embed="rId3"/>
          <a:srcRect/>
          <a:stretch>
            <a:fillRect/>
          </a:stretch>
        </p:blipFill>
        <p:spPr bwMode="auto">
          <a:xfrm>
            <a:off x="285750" y="4572000"/>
            <a:ext cx="2533650" cy="1800225"/>
          </a:xfrm>
          <a:prstGeom prst="rect">
            <a:avLst/>
          </a:prstGeom>
          <a:noFill/>
          <a:ln w="9525">
            <a:noFill/>
            <a:miter lim="800000"/>
            <a:headEnd/>
            <a:tailEnd/>
          </a:ln>
        </p:spPr>
      </p:pic>
      <p:pic>
        <p:nvPicPr>
          <p:cNvPr id="16388" name="Picture 6" descr="https://encrypted-tbn1.gstatic.com/images?q=tbn:ANd9GcT6h5JIPSArYLx3DLNi4DksmNQfokYWHkeLusfUHc_cINi3MTLGOg"/>
          <p:cNvPicPr>
            <a:picLocks noChangeAspect="1" noChangeArrowheads="1"/>
          </p:cNvPicPr>
          <p:nvPr/>
        </p:nvPicPr>
        <p:blipFill>
          <a:blip r:embed="rId4"/>
          <a:srcRect/>
          <a:stretch>
            <a:fillRect/>
          </a:stretch>
        </p:blipFill>
        <p:spPr bwMode="auto">
          <a:xfrm>
            <a:off x="3714750" y="4357688"/>
            <a:ext cx="4572000" cy="235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GB" sz="4000" smtClean="0"/>
              <a:t> Here is what some trenches looked like!</a:t>
            </a:r>
          </a:p>
        </p:txBody>
      </p:sp>
      <p:pic>
        <p:nvPicPr>
          <p:cNvPr id="18434" name="Picture 2" descr="https://encrypted-tbn0.gstatic.com/images?q=tbn:ANd9GcS8qoUQ7M_eRXqAOXAKIIbALHkB1xK0o8WanO_Bef6cTf3_8-JikQ"/>
          <p:cNvPicPr>
            <a:picLocks noGrp="1" noChangeAspect="1" noChangeArrowheads="1"/>
          </p:cNvPicPr>
          <p:nvPr>
            <p:ph idx="1"/>
          </p:nvPr>
        </p:nvPicPr>
        <p:blipFill>
          <a:blip r:embed="rId3"/>
          <a:srcRect/>
          <a:stretch>
            <a:fillRect/>
          </a:stretch>
        </p:blipFill>
        <p:spPr>
          <a:xfrm>
            <a:off x="2987675" y="2565400"/>
            <a:ext cx="5761038" cy="3917950"/>
          </a:xfrm>
        </p:spPr>
      </p:pic>
      <p:pic>
        <p:nvPicPr>
          <p:cNvPr id="18435" name="Picture 2" descr="https://encrypted-tbn3.gstatic.com/images?q=tbn:ANd9GcS6bGJkHUkyRNbBN50rVHjJgMRg14BqHwH220rSABdjhfuQTVAm"/>
          <p:cNvPicPr>
            <a:picLocks noChangeAspect="1" noChangeArrowheads="1"/>
          </p:cNvPicPr>
          <p:nvPr/>
        </p:nvPicPr>
        <p:blipFill>
          <a:blip r:embed="rId4"/>
          <a:srcRect/>
          <a:stretch>
            <a:fillRect/>
          </a:stretch>
        </p:blipFill>
        <p:spPr bwMode="auto">
          <a:xfrm>
            <a:off x="684213" y="1484313"/>
            <a:ext cx="3571875" cy="3040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274638"/>
            <a:ext cx="3322638" cy="1143000"/>
          </a:xfrm>
        </p:spPr>
        <p:txBody>
          <a:bodyPr/>
          <a:lstStyle/>
          <a:p>
            <a:pPr eaLnBrk="1" hangingPunct="1"/>
            <a:r>
              <a:rPr lang="en-IE" smtClean="0"/>
              <a:t>Injuries</a:t>
            </a:r>
          </a:p>
        </p:txBody>
      </p:sp>
      <p:sp>
        <p:nvSpPr>
          <p:cNvPr id="20482" name="Content Placeholder 2"/>
          <p:cNvSpPr>
            <a:spLocks noGrp="1"/>
          </p:cNvSpPr>
          <p:nvPr>
            <p:ph idx="1"/>
          </p:nvPr>
        </p:nvSpPr>
        <p:spPr>
          <a:xfrm>
            <a:off x="250825" y="1341438"/>
            <a:ext cx="3889375" cy="5040312"/>
          </a:xfrm>
        </p:spPr>
        <p:txBody>
          <a:bodyPr/>
          <a:lstStyle/>
          <a:p>
            <a:pPr eaLnBrk="1" hangingPunct="1"/>
            <a:r>
              <a:rPr lang="en-IE" sz="2800" smtClean="0"/>
              <a:t>There was a lot of injuries down in the trenches like trench foot which was really, really sore. Your foot will eventually go dead, and if it goes dead you will have it taken off whether if you like it or not because it will be no use anymore.</a:t>
            </a:r>
          </a:p>
          <a:p>
            <a:pPr eaLnBrk="1" hangingPunct="1"/>
            <a:endParaRPr lang="en-IE" sz="2800" smtClean="0"/>
          </a:p>
        </p:txBody>
      </p:sp>
      <p:pic>
        <p:nvPicPr>
          <p:cNvPr id="20483" name="Picture 2" descr="https://encrypted-tbn2.gstatic.com/images?q=tbn:ANd9GcTHqc-0TYWL1Oj9IbSBSDWSI6qc6GKOc950yUChsz0X0WoaTkGBng"/>
          <p:cNvPicPr>
            <a:picLocks noChangeAspect="1" noChangeArrowheads="1"/>
          </p:cNvPicPr>
          <p:nvPr/>
        </p:nvPicPr>
        <p:blipFill>
          <a:blip r:embed="rId3"/>
          <a:srcRect/>
          <a:stretch>
            <a:fillRect/>
          </a:stretch>
        </p:blipFill>
        <p:spPr bwMode="auto">
          <a:xfrm>
            <a:off x="4211638" y="333375"/>
            <a:ext cx="4556125" cy="341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2" descr="https://encrypted-tbn1.gstatic.com/images?q=tbn:ANd9GcREOX4emL9ZQPIYJG4FakSoCIjrV-MxrFrtxqjXE8sa2-Yl-fTPUg"/>
          <p:cNvPicPr>
            <a:picLocks noChangeAspect="1" noChangeArrowheads="1"/>
          </p:cNvPicPr>
          <p:nvPr/>
        </p:nvPicPr>
        <p:blipFill>
          <a:blip r:embed="rId3"/>
          <a:srcRect/>
          <a:stretch>
            <a:fillRect/>
          </a:stretch>
        </p:blipFill>
        <p:spPr bwMode="auto">
          <a:xfrm>
            <a:off x="5867400" y="4076700"/>
            <a:ext cx="3062288" cy="2284413"/>
          </a:xfrm>
          <a:prstGeom prst="rect">
            <a:avLst/>
          </a:prstGeom>
          <a:noFill/>
          <a:ln w="9525">
            <a:noFill/>
            <a:miter lim="800000"/>
            <a:headEnd/>
            <a:tailEnd/>
          </a:ln>
        </p:spPr>
      </p:pic>
      <p:pic>
        <p:nvPicPr>
          <p:cNvPr id="22530" name="Picture 30" descr="https://encrypted-tbn3.gstatic.com/images?q=tbn:ANd9GcRsiIEcxBqvuMh8vkWUBNi441TebxqRuzls7_g5t5TAVxA4tUVE_w"/>
          <p:cNvPicPr>
            <a:picLocks noChangeAspect="1" noChangeArrowheads="1"/>
          </p:cNvPicPr>
          <p:nvPr/>
        </p:nvPicPr>
        <p:blipFill>
          <a:blip r:embed="rId4"/>
          <a:srcRect/>
          <a:stretch>
            <a:fillRect/>
          </a:stretch>
        </p:blipFill>
        <p:spPr bwMode="auto">
          <a:xfrm>
            <a:off x="5292725" y="1484313"/>
            <a:ext cx="3494088" cy="2324100"/>
          </a:xfrm>
          <a:prstGeom prst="rect">
            <a:avLst/>
          </a:prstGeom>
          <a:noFill/>
          <a:ln w="9525">
            <a:noFill/>
            <a:miter lim="800000"/>
            <a:headEnd/>
            <a:tailEnd/>
          </a:ln>
        </p:spPr>
      </p:pic>
      <p:sp>
        <p:nvSpPr>
          <p:cNvPr id="22531" name="Title 1"/>
          <p:cNvSpPr>
            <a:spLocks noGrp="1"/>
          </p:cNvSpPr>
          <p:nvPr>
            <p:ph type="title"/>
          </p:nvPr>
        </p:nvSpPr>
        <p:spPr>
          <a:xfrm>
            <a:off x="5292725" y="188913"/>
            <a:ext cx="3509963" cy="1439862"/>
          </a:xfrm>
        </p:spPr>
        <p:txBody>
          <a:bodyPr/>
          <a:lstStyle/>
          <a:p>
            <a:pPr eaLnBrk="1" hangingPunct="1"/>
            <a:r>
              <a:rPr lang="en-IE" smtClean="0"/>
              <a:t>A woman’s life during war</a:t>
            </a:r>
          </a:p>
        </p:txBody>
      </p:sp>
      <p:sp>
        <p:nvSpPr>
          <p:cNvPr id="22532" name="Content Placeholder 2"/>
          <p:cNvSpPr>
            <a:spLocks noGrp="1"/>
          </p:cNvSpPr>
          <p:nvPr>
            <p:ph idx="1"/>
          </p:nvPr>
        </p:nvSpPr>
        <p:spPr>
          <a:xfrm>
            <a:off x="428625" y="2565400"/>
            <a:ext cx="5943600" cy="4078288"/>
          </a:xfrm>
          <a:solidFill>
            <a:schemeClr val="bg1"/>
          </a:solidFill>
        </p:spPr>
        <p:txBody>
          <a:bodyPr/>
          <a:lstStyle/>
          <a:p>
            <a:pPr eaLnBrk="1" hangingPunct="1">
              <a:lnSpc>
                <a:spcPct val="80000"/>
              </a:lnSpc>
              <a:buFont typeface="Arial" charset="0"/>
              <a:buNone/>
            </a:pPr>
            <a:endParaRPr lang="en-IE" sz="2500" smtClean="0"/>
          </a:p>
          <a:p>
            <a:pPr eaLnBrk="1" hangingPunct="1">
              <a:lnSpc>
                <a:spcPct val="80000"/>
              </a:lnSpc>
            </a:pPr>
            <a:r>
              <a:rPr lang="en-IE" sz="2500" smtClean="0"/>
              <a:t>Since all the men were away in war the women had to do all the work, like housework, weapon work, caring for soldiers (who got sent back home because of a bad injury), looking after their children( some probably with babies who need a lot of attention).  The women probably got the hardest job, although the women did not get any lice or trench foot but they had no food  or  money  so they could not feed her children.</a:t>
            </a:r>
          </a:p>
        </p:txBody>
      </p:sp>
      <p:sp>
        <p:nvSpPr>
          <p:cNvPr id="22533" name="AutoShape 2" descr="data:image/jpeg;base64,/9j/4AAQSkZJRgABAQAAAQABAAD/2wBDAAkGBwgHBgkIBwgKCgkLDRYPDQwMDRsUFRAWIB0iIiAdHx8kKDQsJCYxJx8fLT0tMTU3Ojo6Iys/RD84QzQ5Ojf/2wBDAQoKCg0MDRoPDxo3JR8lNzc3Nzc3Nzc3Nzc3Nzc3Nzc3Nzc3Nzc3Nzc3Nzc3Nzc3Nzc3Nzc3Nzc3Nzc3Nzc3Nzf/wAARCADCAQMDASIAAhEBAxEB/8QAGwAAAQUBAQAAAAAAAAAAAAAABAACAwUGAQf/xAA7EAACAgEDAwMDAQYFAwQDAQABAgMRAAQSIQUxQRMiUQZhcTIUI0KBkbEzocHR4RUkUjRicvAHNfFU/8QAFAEBAAAAAAAAAAAAAAAAAAAAAP/EABQRAQAAAAAAAAAAAAAAAAAAAAD/2gAMAwEAAhEDEQA/ADSpLNZUc+MiRCwBAPyRfbHso2ktY+wOdSP2n3ee2BxUQE7q4rn5zg2DcAxUZ3YdpBXzxjUjOzaao/qs98DrgUBtHHIJHJzsajY1LZB5oeMcu1o9g7g0D2xihkZwbo9sDjgiyAasVx2yVN36fTYkDvWc9Nx7S47gizjU9X1WAs8GjgWCqxChY2AHexkpgbkkNur5wWBjRPkdwcq+rdY/Y2Mce0yA0WPIXAvwGgAeZSiUftnPRmMY3Rla7Hiznnc3WRJOsk8885RrZSxCj+WaPU/XGmdYVj04dDtDgGiMDSbXFBlPu+e2EBTt2bloCqBFYDC0Oo0yajSymRPg/wAJxt0xJHI4sYB6ko4ViP1Dz25y8BPceMzUagspv+Id+wF5oN5TuBgS2L+TnDIqJZPA8nIWk5HbjjMn9R9XkmnMEZKwJ3IHDHAsJ9LppuoPJJrVp2sIo5/rkk/SDAsU+kkaQLICw+198xqa4lwkYZge7EHjNP0rrEkC+g3Kt5+fxgay7vv/AEztckGsrtN1Hbpt+qHpckAvQsYQmrWRS8SM/wDMYDbUdZ7i/wBn5/rhdgkijWVbahBrjqJH2FV9MrXA5+cMj1KzLuhYFbrAJXtRHOZxpBG0rAAHeea+e+X6F9wJrMzNuWWYg/xn71zgWH09ZMwvih/XnLZgCeRWVH0+XDTBqsAGsuLs9/GA1SSwq/64N0xf+3bcb/et/fDFFOLPfA+nKfRclrqV+R+cAmwP0iwcG1rH9jnA4Ow4QQQT/wDayHWg/scwFfoP9sDDs84JCmQD4HbFjXVtxqbi8WBOSA49zH4B74+EqytYsljz85yRipZK5AJushnkaFAQAzHnaD2wDYQHkKIC2xdxrmhnJEitQrEXZwbo/VdVp9S7GEOGFFfnzh8nXNFIu/V6JQw8j4wB7iRQTyb5HxnI9pNbSAT48jwbyLRT6fqL7NNIqPXtSQ157D5wx9PPFCXkQhAdv4wGAgkL7jz2+c6rAORXcnjteMjf3L7a93e+MTtvlc+eTQHGA3q+s/YOlmdRu/hRj8559qNQ8kryGT3NySOc3vUUGt0B07MrA8gHspzD9W6XN06ZAPcHBIZewwKR3feyd1LVz5yz6Jo4NXMfXZxzQA84xIfSKyOtljyT/t4OWWklK67TrpwsZZhyRwowN10BBp5JYIlb9mWhY53ffJ9SiJIVQlgfjjnCkQaCOSPTWXlbe5+L8D7ZDIHLAsothwcBiS7Qu1WABFjNC+0/w8eMoN6Ul338+cvVLFPbR+OLwE60pA4Yjgk5itZEEm2vywPIObMliL/rxmN+utHMAZtOSE27mVf1Gu9YDTPEvtZLAPceMJXUIqLKIwGHtS+w+5zzdNRqpJgkZeV/0gAnv9808MpgWCKaQsypR79z3wNDJqo9RGBIWZbtTu4vJ9Jq5NOdkTsA4555+MycnUfTcqJB7TQUG8Kg6gpUFphRwNCZBJy12R81f3wzps7wzoFsoBbIOSRma03UAzBlQuo7E5qfp1o5nfa3v22R8jAs/wDqsYZa02p5/wDZlJPLueQ7Su43RP37ZqkZiwBrnMlq7/aJuCW3kD+uAf0nVLp2l/ds4ZRQQE1liOpC/wD0uoPHHsyu+m7/AGicNQpO4/OX1/8AGAIdeaB/Y5+TwKwXRapkhcJppXHqMfaOxvtlpzdE85X9GJMU6nmp3vA62vlXj9hnPjgYPqtdqX08qjp0yAqQWJ7cd8uCLH4OD6wb9JPTEfu2/tgeftuDGk3fe++LE8UoY0vH2GLAsNfKIlorukP6Qo/vlaLXcP1SOacn5wjXyb9cBx3x0ihEMkhoHtxzgMRfQbYFYiruspPqDVGBVViAHY8KPHzlnqdUI4jMWoKOLzH9T1j6qYSSgbbtVruMCfTvPNqoxA5WvcCR+nPRdZqmXp8MMuqWWag01EcmvnPLRqpvTtTt4xjayWmLOw44IOB6THISIz3F9h84/UsIw1cksQDdHMz9P/UkUNNqEBvhh4OaeVBqz62lZHjkO4E9lFXzgDQe1ibNlvjBOravTRrTruZBY47MeBk+q1cMCqiW0x4LEe1fxlX1CMz6ZjXg8H/LArAI5G3sdq/P/wB8Yd0LRL1DXQogO71CzcfwjnKmKZxFUov3cNXjxms+jpZYJ2Qx0zrRJHIHjA0hcF23AhzzXxnZSNiMqXR5NYXLpoZybbZIABY55++DelLCNjEleaI84A8gCOBtLXX4y+TkV8ZSOjllIHJNDLwWF72APIwOMDYGA9VVZdKboOtkH7YyLqXqTalWoLGfbXdsrNZqX1QYI22zdnAp5UjUt6cKqSbYpQJP+uVnWdPqZIN0dh7sgVwcvYYkldhLuhkJshG4PHf7ZBqOn6Pc8ksk8pAqjKTX4wMVKJFQsELMp7fjn/fJtHvkaN5Vb3fbgfbLLVaCSENHCxdWJI3fB7Z2UGGCiBvUDzX9MCSTXpGY9NCATZJHxms+h1WKaQOaZkpbPJ5zJ9M6fKhfUagB2kNkjx8DLLT6nUDUIVRkCgdxVYHpamqIF3mR1Ug9eex2c/bzjdHrdRqNXCvqsCZFC0aoXi1g26vUFjt/eGqH3wLL6elJ1WotQQU/1y6kk9KMu49t8BRyfsPvlB9OUNfOtgkxXf2sZfOhO3vY5GAHrZ9ZHpTKipG/cIeSF+ScG+nJHfTzlzbesST+QMO6jFejnY2xMdVWVv02v7icK5oPwD3GBbxalJnkVDzGdrL5Bxmqv9mmqv8ADb+2QLpvS6r66cCWMh/uR2yfUmtPJzwEb+fGBgyxBIO3Fg0kwDkDt98WATEN7M9e4A0R8eeMKCIYbcF1rt8/7YJoyQWskqVIq8nJKR2prb84GS6hJerkTUOVWOztI8/GUUjEyKUNXdH4Hxmh+rIbJmVuZpCxA7DM2W4CkXZN34wJQfUS2JBUWePnG0ViG5vdfnGoWWm2AgDweMZvLEua79vjAeAVhPHF85qvofUSTauXQysGDxEIG8nvx/nmUVmeGxQ9132s5sP/AMfR7Nbq9W+nJMcdJKeyMfGBaajSqXVWFc9h3NY6OFC1bLF8c98II9QpIx5Js8ZCjGPUOGNLfesDOdT0yafqJidD6MlsB2rNN9KQLJ+1OgK0y7D8Gsh6xof2jSWCGdbZCB5+Msfo+Nl6ZvIrexNEcjAvIXV5THXvbyPthfpr6DrQsixfzgWgQtNLIziloAVlkL4Px9sCkAIVpA7WeK+MN6nrRBpvTU/vCo/kMHkC+t6W4bi9f55XasVJOjvdfpN98COFiji6Nt7rPgj/AIzkvuf2An3fw/HbBzZ1SE2QVAFjJ5EMMkkcgYMPAwI2uM71qgOfvnZAsoBUKvc2o75IiEMRICRxfHfCvSRkCorWLJNYEWg2ICHhRw4ohh2H5yPUdH02rcnha/8AM8jDEjWJVJ7n7ZO/tiaVrAHf7/GBUT6SPRrtDh6PJXsDgryg3wPuT3+2O1rMxLdwvPOV41gRSlgk8AVXOBa6HVCHWxM1qCwtl+MsesImmlZmcMjU6k8kg9v9cyyvKrhrNeDl5Hev6HOGBaaFSFPnb+r/AHwDvpjUiTqkgUCvRPN/cZqDIQ6ADjm8wn0QxXqsyuaPpkWe3cZuAy87nF/nAkkdQhZvHj5yk+mXD/tjlSu6Y8V2y2O0+0sLu++A9K0xgOodmpZJCQpNYFkX+B3yDUqTFIfOxv7ZIdhH61H2LZDqnRIZCJEvaaG4d6wPPGJ3G2B/B4xYxopGYsjqqk8AnFgEROB2BJs83xj9VMwiL/B29+/nIoWaqAO0/pGB68yDUPHdLQuvHGBX9bkEmjc7D7GBPPbMwrqGsg8mmU5rJNr+xhuD2CDX98rZ+kxiQyF0ijBPtBs4FK7jb8Dxt7YvbvorxVkDHmBlO5wF+B85xNMVlQG23/BwH6eF9WyRxqbHgfc56R9OaT/pHT1pyWmi3Mp5AOZX6d0apIVcASBlAXyeaObbVTKZ3EdLGARtHnAHgV30o4/iP4xLp7ltiPeDY++d0jbIKLMCxLDdhsaIGBJNngDtzgDRqNnpvW48EHvWH6FxDpmRAAPH5/GQSbWI3p7geDjoV9ORbJI3WPvgWvSoRGsjOpG9v0/FZY2G/l4wHS71WzfJ7YSp5PcHAp+tyjRiXUECmpVI7/esotPNFqNQlODfuIv48ZYfVLtMgRSaSSjmPMch1RKCtj8Fe+BqWkMGohnayEK7QfN4wSPNLLK3diSQci0ul1E0RWRX9QqCor4851UaABm5WzxeBOJO7N2A4OGrqFKKb4s+cpNRK3A2kqOwJN5lur9f6hp9UYoXCqpsDb3GB6YpZ0I5Ibi8G1sjhVgVh7RuPF5k/p/6qfWOmldG9U/+Pb/jLk6j1yxYbTz3bAH1kjbHO07Euvi/vlFp/UljLsAdps8cVeXHVCiwCAttYjn75WOh04QoQLWiBgGIWUgemPaB3+MuOiOfUmRgqrLGwI/A/wD7mfkmZa2OHsC1Jy06PqV/a07kqCW57Aj+2A0ssjMYU2hm+b74R+1auNajmO0fPjAkJURgMQKo15wuMp6ZNv8AmsAyPW6vaL1DsCefFY9eo6k/qlckE8XxWAs7bbG8duBi9RY1KyObNkisCebqUxX2zzBQea74BqNVNMAJpCVB7HvkkqqHr3EEWTeBTBne0DbVHNntgPJVjaq1fY4sEZ5gx2txfHOLAsdoi23yG7cYJq0Euqr9MdWWbgceMl1Z/Y4wJQ3qIe1/OVOs6jNsQtZC8AAcAYFhqv2OLTgicySVyqL/AL5n+qzNIbRdgBqiP7Z1Xf1QZLYn798ZO5SQh+1+PGAMrySxtxxQ5b5wjRusEsckyWoIJBPf8ZEHTcK7k2QPnEwLsGK2Bxz4wLyTrunm1CTJo9sy8h920v8AF+Ly60vUNNqok9WUQTMdvpsvz+Mw7GiAOT4OSRMFqRWYup4IPOBv4tSk8sibGjEZ2bW8V9/v3wsMABfI7gg5ktH9U6uCVBqNsiCgeK47ZsOkyaDqa+ojAyVdJxY+4+cDscntLk9/GRaiWQgmJiDVCj85cnp2n2HdAvz7m75KhgiIUqq/BGBzRkiBFkIBAHF3hO5Nu4yAfzwV4gwYoqSqw/SfP4OD+kwkG2lvgQzD+xwBCkusLD0NyNzYFef75ltYzaLrL6SbTB13+731YPa824aSORI9xiNfoIsN+DlP1zRQ9QmWQrt1Cmm3rX8jgWfRViikZTtRdg22ePvgXVBp9DvLyIVuxbZWQ9VgjjaDcfZxuq7GVHWdQ3UJQDJsQHaoI7/nAn1PVtKsyJ60Zkfzu9vb5yi690fW6rUNqNMiybqsBuV/4yGTojzR1Eys6cgBxZ+9ZZdMh63GTp3iRdOOI21FAD7X3wO/SfR5NCZpNYAHbbVHsvc/6ZbzSqJKT0ypN2D25wcPPppnRxEXUE7obKkcc851oQPVmhIJPNH74A3V5gJyValZhtJ5/nlXqNYY9QiykFf1WPH8s71KZmYqr0D3H+2U8uoDStpy9gke/wCa8DAttFqHllZm7Dtfxlt0M+pqbLhVjXdQJOZ6DUEb2NbAaIAzR/TcLjTvM9e7gAfHc4FywCSoPab7+27yeohdKB7e1ZEJf3xYGgABzj02iw9bq7/OB1fSDe7kM1Cx/lkfUFQRU0QHgkCsmicCO6oqeCOw++A9VmtADbW/tN8nAJ0zoypSggjsRzWIxoJdxj7iiAMZpgDpoyQ1heRWO9SlPpmzfx2/GAjpdMTfpgX4vFjTOikhqvzYxYFf9WDfrCqqQbN7gaJyg1KgBlY8gcgZedf1DTTtIQAXW6GZLWySSJYHB7m++ApZkLEOtkA9sjdi8I2G0JoKe+DQlmmCsaa7snCYg8YNVTEFlq7wOaSO4lVh7vN+B4yZ7Dd9w8/GdMnqblK0QABWM3BLDEkkC6PI+cBLbe8Dg+Pn+ecUBVsC2H2852JLTaHI3c9ryUNQBCm+LAF384EOxZL3/wAPI/OW/wBM9X/6Z1KNmH7t2Cmv75SybWtVFCqNd84N0ZWwoF8fbA9cm1DiZo5Xi9NuVcSEGvxWRrLDJaqAwPa5Rz+AcycfU5NT0iPUqxMkB9OVfsezf6Y0a5qHu9tccWSfjA1Omn1Wg1J9rtpieVcfp/BHGaFXSSISAhovmrzziHqk8T/uJihHcKeBmg6V9Ry6n/ttYRGxIEcoFc/cYGqZoXjB3KwPasjnhj1ERGwMCKu6P9cz/U9R6UjLODEbtZI/4T9x5yfpWskO4oyStVsFbh/uB4OBU6v6WmM4XTSKVLWu/gj7ffM/rdLMk8mnIPrKa2jveelCUaiMFGAN+012+xyq6hpYppjK8Q9dP8Szy4wMSkUXpAMjiSv1drPx/fLePTGTSoyg+z9VmzWXGm0kTKTo3R/EkEwyDqYOiMbmEQxsDaHsDgUesZhPujUkIa48g5H1DUJEm1HA39q/hGN6rr4mjkCVuamAXtWZifUSvKztTu18AdsCXU6oKzDmge5PNZXQke1j+oHmubGSkOV/eEMBRP8AXJtORW7gsex/8ecBXRYEWrEHjuLzYaRPQ08cZkA9vIA7E5mYz6mrjDBSVYUK4b85utZFFGFdD/iCyB448YAscgdQVft8jvkkkjMl3dGiO+Rxyqt7AQD5yQTb2IokbbFDA7FIYn3Of5fOC6/eZQ3G08gYUGVGUsLJHGA65y2oX3UgF8+MCzhDCMUW5FfjGuxX92SQLFc8YyPVbkTaxa+wHfHTTxSxrtvcl8HAjDxtz6LH72cWBydQiV2VpKINEYsCu62zKofuRYsHjM7NuIKs4O4j8/0zQ9XDtE0l/p9w/wBcqJIgz2AlMLH3vAr4VB3A83wLwqPchIJ5IoZLFEqkkctYPPjCJQDtqrr58YESVGp5BPahzxkciiKXgAhheSB9rtuA54BHgYwjincXX9RgIqAigAjizXnOmwC6sfb/AJcZGVK2oYEBeL845XUqaBDDv+MBtLfPBIvnIpWG9Sq2L5rnnOMVjLKKIYcD4yFoygVh7W718YFx03VroWjLrvSRSJUvhk+Mues9FHToDq4p2aKVlMX/AMSLHPzmYjiMiCRrFWLObDpHV9NP0hdB1OPfHGNpccnb4P8AI4FHpnRmF8AeQOR+cN05VzxIG2n9Jyy0/wBG6nUAzQauAwvexgTyPv8AfCIPofWROWbXQNdfwtxgc0+pl1UTaacGUKvtYcla+R3IyvaaTRzFmG0jkHsKzRQ/S+rgBKayIMe/B7YzV9I6k0Jimg0+pv4emwJukdTDaVdSzK6fplHn/wDuW+0PJ6gHqDaNp8kZmelxaKL1tEgMOr7tEX3Bq7gYdptcdLEUBJCj1o1PkD9S/wBMC31HT9POKjKiVR3U+4A5ifqLqc7wSaPUx+p6T0kh4YHtmj1WtZZY9XoPdKV5H/mv+47VmP8Arly+oi1EQr1jRFH9XHfAGl0CHTB0ctKy+0Hk/wDGC6iBYgkZG2Svca/Th8LGXYBVKtEgfH3wPqDyLISx5Y0ftgCR6OMjYDvYfroVzjfSVW9SvwPAAxyUIxfPPnGFvZQ7C6BPPJwEAqNG8j0dwNDPQ9Q6z9K0MsRNFa2/cDPPldWZkjWiADyOM3PSHfUdDezRgZZFP2PBrAij5YLuJAPasiMjLJ3/AIfHjIZJDytlmLWTjnJIAIG0jknAlaW0Eli+3JwXUo8su7etEUAceUVlbcLArcP5ZyAKj7ZFOwDgnAng3KyqlAgXeKeUhCBQBvvnHkUPvQ/qBFDvkDElXKn3AWNxwIzp3kJdVjo/gYsikVt5qSuBxdYsCUoru/G+r9vzlN1XTtpp0jYBgqiq55+MsupSTwt7JlWJu4UecqSJZAGdgRzuwIWvZyf4uT84Xsb0yBtA22CW5P2wV63qrDaPN98l9T2ilNAV24GAM676L7bHBIPbH+1aoWxHk98jeIl9lij84/03DMASa7Ej/LAcwXf6hBHNCvtij2iMFlJBNHnEiqIzZo9wt2MW+xRNLfPGAPIhRizRBtpPk9sk9NZFX3UaFjHah925UNDseeKyJVKSRhz7AATRwE4Yn064JJBJwqNJCLujVHnIlYmyeRRAPY198mjZV8gk8YGy+nOt/s/So4XNsrMAfnnLk9Ysblcc17R4/nmE0eoARU4pbo/zx8uq2sq2dp5PjjA9H0XU01GxCy23HPcnJOoapYACTRB5+c850PUZtNrEkhNlbNNyMP1PXJHjLykBgBYwBtZqdnVm1bLtBYtvXvdZaaXXw6n0NQYztDfvB8X+r+XnMtr5rT30DV0Pvh/SpDFFIsysFZRajwcCx6vIIFMUb7kRyU55/wCB5yk62Wk0oNlgrCQ0eQMmnJMhvml74HrCJIZVIJUqe3HbnAbpNUvoWooAf+WMmKzSF5iQeAFHN5Xad6sVaC7N/wA8N9UD9Snk/qHjAmkVeQqiqGwEc3kexDHsej7uDXm8a8g3GiarjnHuTShk2lRZwJKiSRWVbB4N+KzWfSLq+/T3ayo6N+e+YyNy0oVLAJsg9s0f07OINbEyUSZa58eMB8sb7mB4a/0/IxoT01/eVuPHAwjrIMHUpoiCAWFfz5wR2QxH2gNZPPzgTpJsO8uCL7Vxj5gvosT3IsVkBDLCjKNzEgV/ridS5uQUfFDARiG4EEsrDvVVjACf3cZHem8nHHeVVSbonkcAD752FmimF7dj8XV+cDp6UxP6wv2K3WLC5JplkYbOxxYGV6tMzaqaG7VW739hwMHEhACgmgO4HfCNfsbUyOlXZJFX57/bIY4wCzKGbi6GAPqpWjRHI3qW7nzjm1GnkVXV3Wq3DjjIepSb40CnyT9xxgPqOV2MvtJuqwLaZlf3QrSE+1ieazqsTCoZjY5JxQ2NOu4DkUfGELGjadkROaHI7YESBJIyVej2I7Z0QlhtdwQDXByVkURkSqV/Hk/GQr76REJr5wGtCpDhfcRfN4NICvJJuwK3VWHxKQZOeK7k8g/GRIYGIaUF0PJo81gDvNt9inlT3A4whRs27RZrg/bCF/6cANscyC+TvBv85wyaNaKxzgjubBFfjA6k3pRgkDkE3WOjnZ33ORbDi+9Y39p0wI9khNHduPBwOSU7Bsq+5F4B8cixyCRwCbrHM2okm9ARGV2IACAmxmmboXT4lgnjDyCWNZFDtYUkeM0ehWLS9KjaCNAxPJUAE4Hn+i6MXeSbV7g0Muxoifduq+ftiYBjtIu7AVuxy19UmfqV/wD+tm3fyyiXUUaBsu3c+PnAKkAEtMTtK1xlfrQ+xgpAVRzWTSS2wPJFUL/ywfWS7dOTftKmwfmsCpR6ivYNosnaeKyRpC5RYgRRphfGQaeWJwwe1BHH8sI04i3BixFm+2BLIwcKSp4rccIeYMgoGx5I74CkZ4a+9+e+dkkBDe39PAPzgHaciYjghhwKyfp2rEUwKklg1mz/ADyt6fK6S7QaXbY+2T6aRfUQADcfC/OBuvqFGl1McoHEkKkc/GUjIzK3sNC+f98uupsz9J6fqPJUKR/L/jKzeVQ/JPOA2NaiU8mvPe86W3MO44PB+MSyMFNXYPHzkYdw5c/FUf74D5wChO8DxVYtNCs0iREUWNA3X9cYJlDBW7n5PbGSTELR3NRP8v54Gxj/AOlwRpE0ysUUKWsm6xZjTql/gQAUPkYsCgYFZaa+WrjtV/54XI3pN+7G5W44H8sY1MR2UDtYxth4/wBRBHbArupr++RUJAN9/ODLEzhVAJcm+eP6YX1MgamLYTuVQMj6cxGtjEgu/J7YFstAbWF0ACAMc5ACgNR71jVB9TcqkBuwrznSnLlrO72gYDWk20DZLefjIhtbYVuyORfBx7xKAfcQFo8jk5A0hVAwsivwcCaV2kIRuFXm65/GNlVTtpfbf6VHf85EsjsfYvt4u+2TSt6ZbuAy/wBMBk9jiwqseB8cZCG/VYYAryb75NqEJ5ApV8difvgwAkVxTCv0nAeRwGYjYg8/ORr+oNzsarurzof2ktMWKiiNtY5ADGQb5A5+cD0Lp06z/T2iVjtf0XjBvsQSBk2ifqsfRFWZYT6bUjGwW+DlT9JSDU9LMJDMYpm470GH/GahFKdFUk0Aex/OBhdHqJJNH1KacUTMQR9+xwEbAtIbsihkkZZOm6qmLO+ra+PF5HpAwLB7AJ4I8YD3DIAWB2n74D1eUHTuoQ0o7385Y0ZZCuyz3o9hg/Ul/wC2d2QWasHx+cCjhVkVQygDuAe5w3TosQsWzv2v+HIoVJ78n+EjsTjo2YA7jRJqrwEAUo3StzVXWQSAliAtWRV+BhPqsqlSLYcEZDO6iQHmzwPjAI09RgtuUMo8G75x+lb1dUXAUH5HjBHBjUMvkU398foP1lgbr+G6wPRYEbU/SUIIsxgsK80TlIkqWQWA57Zp/pr/ALr6egWqDI4PPyTnnmo1Uq6h493IYhtw7VgaH1o/cDRAH9MHedAnubdR5NZnv2+dmkonYBVHOS6+RWAIoXRPxgXbzfvF44K3ZzjahVJ4Ni+BlV+2E+3bVrffvjZtYw3PGqmuCL84Fr68a0DItgYspD1Jn9w2qCOxPbFgWbS0QrPZHNHv/wA41VBU7T7rPJH+mNIU1/7fHkDJSFIf9W3upHg4FP1It+1nevAUDv5x/S4BvkcuD2qvnIteQNU+9bF7ifk5YaSEJAoK7W70fOARG2yVpCeBwRXzkrGN/YA1UAtr35yBnC0hBtiOb7jOo5SUoWIHg4HJwEVyAfjnmsE2nZQPtvk+MKkKiTj3bRzx3yEkIQqCu5r/AEwJYlUoQTdi145usjMXqAhqvaL+R985Z3b28EDauSrEshIJblbs/PjAbqFEgKqC/BUseO3kYAhazus8VS96yyjb95bbQL93++DTQe6SUHYvJs/GAPBcZ3BRsIpSfIyRHeRN25eOwHcc439nZ5E2BnZl/wAvGELHCoO8BFrk1ZGBc/SkwjbVR77BQOK8EGj/AHzZxSxt0ZLKi/4SeT+M846Y6jVMqM0avEy2D34v/TLbQaqR4NPI7kkcC+1fjAk6Inq6eYuoKtM1kHAGQt1CSCG3RAar4Aw/6dKDp7SGlBlbcaxvSnR9bLK4X9LUa+eMCCCxCSV9y33wTqzBiISN24X9hlu5jbTPqAwodkHNn75Qa82SEXc3HN9/xgDQMtUANikgVkcpYygLTc88Z1F2oyH9fIr4xNasuxGA4v5wEI3ag4qvdZPOckhZyACSAb/lhRUSch1Ncc9xz/nj4oyrHz+fGAFqITCFZrs8gXeMiD28grYWI+LwyZXd2c1tqlByCGECFRI9C7tR4wPTvo4EdC0t8AqWvMJ9Raf0+q61Ywb9YkX5B5Geh9FUwdI0K7aAhUf5ZmvqrTSN1OQxqQHVSa/GBif8NhyCSOCfBxss3qHaob3G7Hk5ejp77aZe/cHz8Y7/AKY52jaoJPN9sCgWzfZRdGzkZmG3YCFsm6y9XpTqJN+0kDg3z96yBujk7SBZNnbgUohsWCSPBGLDm6ZrwSFWx4NjFgHyipFriz4yWX9R+y8YsWBT9U/9Sn4X+2WkfAcDsOwxYsCEklHN8hOMfHzJGT345xYsBw4lev8AyxP/AOnP4/3xYsDmoPvH/wB+MfB/hsfO0/3xYsCDaPWHA7DxnNV/it+MWLAM0IA0xoVz4yXUj3wnzeLFgDoq+opoXZ8ZzS+2UheBZ4GLFgLp0jqiorsFZiSoPBwbTsw070xFk3R++LFgHkBNQ4QBRtXgceMGQCrrkLxixYALcyNf3x+j5VieeMWLAbJ/iH84aADWLFgNfmRr/wDE5A3DOB2A4xYsD1bp3/6rSf8AxX+2V3UQD1BLH8B/1xYsCGRVrsP0jx98EIG5uB2xYsCZVUwxWo7HxgMqjZDwP6YsWAOw9xxYsWB//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E">
              <a:latin typeface="Calibri" pitchFamily="34" charset="0"/>
            </a:endParaRPr>
          </a:p>
        </p:txBody>
      </p:sp>
      <p:sp>
        <p:nvSpPr>
          <p:cNvPr id="22534" name="AutoShape 4" descr="data:image/jpeg;base64,/9j/4AAQSkZJRgABAQAAAQABAAD/2wCEAAkGBxQTEhQUExQVFhUXGBsaGRgYFxccHxoeGhwYGBgdICEcICogHB4lHRwcIjEiJSkrLi4uHB8zODMsNygtLiwBCgoKDg0OFxAQGiwcHBwsLCwsLCwsLCwsLCwsLCwsLCwsLCwsLCwsLCwsLCwsLCwsLCwsLCwsLCwsLCwsNywsLP/AABEIAL8BCAMBIgACEQEDEQH/xAAbAAACAgMBAAAAAAAAAAAAAAAEBQMGAAECB//EAEcQAAIBAgQDBQQHBQQKAgMAAAECEQADBBIhMQVBUQYTImFxMoGRoRQjQlKxwdEzYpLh8AckcnMVFjRDU4KistLxRGNUg5T/xAAXAQEBAQEAAAAAAAAAAAAAAAABAAID/8QAIxEBAQEAAgMBAAEFAQAAAAAAAAERAiESQVExYRMicYGRA//aAAwDAQACEQMRAD8ADx/H8RcIz3nMbCYA9w3PnvUFjGXnYKjMWYwKzEcOYayNfOpeFX3w1wXFW2xHJiPlB0rE85+K+N/Vx7M4e5axpts7N9RJnqck1dwx615lh+07jEnEG2klcmXPsNOfu+dWrB9r7Le2rJ8GHy1+VY5Tl7blnp12tQlGMnRGPyNT8HH92Gu6k/GaA49xOzcttkeZQrz3JHI0y4N/sif5dY7IZrRMD0pzgwQsULbt6imNsaUa1Gn23pViMSqa+I9cs7nbpTmKDxWFziJjWdhyqWEmJ4ndzKqWGBbbOY+Q/WgsaMQWRDcRC5ObKoOWBG7a/hVrfDAkEiSJg9J38qXcSskMrKYI2MLp8qdGK2/D/owVkD3TMk7aa7aamT57Uvxtu1iWLNdIUD9mTlZfiCHnqPhV6OZ0OZQdCJHWOYqo3+HC5kXui1xehAzRtJnyp0Yr2N7N5F71LneW5Gw8Sj94T7pFMexHEVd7mFup9S6kgNMhhAJncSvTpSnEo6MZJUyZ6CpOEoozYjMpYnIF1BGg8WhgTroeVIZ2l4K2FxGS2x7p1zIx6DRlPUjTXoRSxOIi5mS5mAVSRcUDSOTDmCfCDuCRvtT3tjiBdtJmuqndyRmmWmNBlBn2aqxss6i3bViSMzkwNPsz90c4nmvnTOxWsVacENe+qzAMAZnKR4Mq7nSPLrTPg6NckrFm2g1uEAueQC/dJ5fjTfAcEsXMIcmU4uA3eNczbGCJkqFy/gNaW4fBs5tYe0dLksxCsSV2N1gBOUjRB0k6Z6dWLp2Fwdt1ZzDBfCqmCY3LkHqat/cqfsrHoKrHDeCMmUKzDKIByhYHQ+IsR5EUt7QcXxFm8bZclcoYEELoZ6RsRXPdaWbimGsojZ1Jz6Ki6MSeSxrqdegpXwrs2irlxAzF1gST4Pf9/oeVVjB8Yvm+rBnYerHffXkPPSnHHO12Btgrme88+zbd9x1bMF+BNPcXSmdpOFHB3crO4Bko0EZ193MbEVB2d7Si1eHeSbTeFzrtyb3H5TQXaTtI+KbUFVB8IZ3uET5sefkKDwfBMRd1W02X7zeFfi0T7q3tztj/AAsCdqrdtvDncKxKyYETI84is4l2uu3Lj3LN5LBcBWCggkDaWadRrsBuaE4Z2XRxmuXQddrWvzI0+FWHhvCrFpzltAkAQWOY6+u1Plx+LL9VG3w7E3SWBZxOrF9NfMmu34ddUEuXPofzP6VfLmGZjMBV30qB8JO5+VX9SrwjznEBh1j1qHvmjRiR61duKKqgTliOYBqt/T7GoewCfvKzKfLSYrfG2+2OUk9J+xeKZcbhipOtxQfMHQj4Gspj2POGbGYfKLqsHBEskSNR668t+lZRf3s8fzoJiHMkSfjQ81LidzUBrDTtVblPuouzfuD+YP5ULZxLLsfiAaaYLtAUPitqw8iV/WguzxEsMpVQZBkHp5Hyr1Dgj/3RP8sD5V563GbF4ZTbYMdOR3286v8AYXurTfcC7weXprWaYYWtqLt3REc6rlriTpDXI7pgASBBttsM2/hOgnka6x9+4tzwMIgaHrzrONas4oe5aYzDR7qSW+LXB7VsnzXX8JonDcdQ848jVh0d9BJ3cn4/rXQ4evnWWsarcx7jNELeB2NSaS0F0FKMbw8Bp1CzqRv506Y1zNRxQe1+BzOSWEQsNoBsOQ/Kq3cwrOwWxbjQADUyQILRzYnWvRuOcIRgWVRI3gfOswGBtFU7sZLn2nU+JeR18+Q/StSsY81w2FTDs9y+vesqmA6SFcbDU8zA201oDC4oKrNczd67h2DKCLinWNRIHMEHr0q4ccsJfxQstJtWpDtZTUkAxIEzl11H72lVXEYdree3cAYKxFotoQZkkHkkakHQyNjWgkxmMTvyAp7oQWEmcgAJQn978DHOrl2QwXd2/pF/S7iSI/dT/dp5CNYHl0rzx7J0hWuFjmbKCSeYGx3Op06UVxbj+OvwjubanZVGSeQ8zvG8VWLXpnFeOYfDz3t5Fb7oln/hGvxiqFx7t8Hb6m1sAA12OU/ZXlr97lVUu4HKsmSQ0ERHKROs66/DzrpVGR4VQwyQQDzJn5CqcYNMGwuMxSgk5bRGmdhbt+ZC7H3A0Xhuy+GXW/jLZMjwoQB5+IyfkKrds5SHhTr7JMz6jpV/7MvgwFc5Sxk5CuZlnYaDWKqoY8PxvCcMPqu5LAe1Bdv4iCfhRV/tDYeR3F64CBotktp+XpTdONosd3h7zeS2XX5lQKD4Xj7i3Lxt2GfNBIDKuXVtDmI68qw0ULjzly2sDiiOX1OUDy1OlL71jGPmjBXYO4LKsdB12irjjuN37Yl0sWh1u30H4TVfXtT9Y5OKwiB4J9swQsfPTWBTECvW+IyFGFVMwOXNdU+yJI05xr7jQt7hHE22Syv/ADj+dWBrOIxNvvLWNtPkJKm3bkZwIAzFtJBIPqaBu8KNyC+OveIeSwfukakHl7qtWKNh+FYi+94F0DWmh8zRrLDTQ6aGl2OwLWzDMhO3hM064dwizcu31uPclHhcuuYSwJOh6D40JxThdtC2SQoiDcbxbwYA394rpL252OOyK/33Df5qfiK3UnZJQMbh+f1qDfzFZW6I7vtqagJou5aLEwBM+VdLwm8drbH0j9a5tgwamtj0pnhOy95/slf8UD86ZYPsNdb2rgTfYM23pRsWO+xWBVrjGB4YNX6fqj6DT3iaTcB7P/RMx73PngarliNep6/KmeFxtpwyq6sR0Pn86xa1EtzDiHQiVZSPjPWqH2ha5YvBUuOVCLkk7LrCk8yNdeYivQLl4TlkSVJHXTpVM7U4hO9NpgnitqCzaZCuqw0TB5xVFQnCu1t223iAbTnoflTw9rMPcUh7ZUxvAYfHegLnaO1aAtjDo5UDxlgwJjUglSd/hSvE8aS5/wDFsDzAIP8A0kU4NP7OKstqlyD6x+NG28XdXZww86Q3+DW/oqXlLBiASJBGp5A66etKZe3lIZlDCU3AYeWsVYV9t8cdR4lIjpr1qez2pSdSPfof0qhWOL3hP2vWsucWn9pZPr/Q/OjFr0y1xi22bWNNJ2OnlQmOxKWLQuqxD3MqgLDSxGmk7jevOFxlqfq7jIek12OJXO8XL4zbOnKWPSOY0Hup8Vqx4/AYnDABLlpMoZzcAZnJbKp0IILGQoHM0BieAHx3sW2dlgLaJJLM0BQWG5kyY00PKmXC+KtexKC5r3Qk6yO8OkzGuTYecnpQ+J4yr44klGt2nhQxgG4RBPQ5Brr0qR1hcC+HwzWhhnd3Um42a2qkkdc0wuwAHKqfxLgvtNiWXO6eCCYQgqQI5ysiOvxr0LFcRS5auKZGZGAO4Mg8x+dL8TetNgwzvlJtzmHtAHLtHrVE83ewPAn0hijLquUsdOkAnLt1iofoYhxbzMJUaqQZUXFjXczOnUVYrmAw2S23eYsKQwVlLbLq40GijLOw2pSOFDEm8tp5CsLhLyAYDzpyJLA1rQR8GdLbw+XPtDKdD01EBvWrxgO0NpHyvmRgSIKqI8oGo+VU3E4C+tkXbmyvkzMRnUjWJPiIESIkajaphxBrxy58jBQpcSHfJooLAE6afCqzRK9S4d2isXmCLdh5gqVykHmPFQ/BLwDXiWjVdzHN6pFrBscIMWxZnS4toqWBB8OrnmHy5QHBn1p9g7hzhFW0bjuqg3FnL4bjTt+7tpOlZsa1ZMZdwbftDh2I+9kY/OTSXA4TBW7ly4v1maIVbGZU56ZU/E1Lf4M7XrSPjbhVg5dbZFseEKQBl2EnmanXsxh+9cNev5QqZQcTdEEm5m1DdAv9GhOb3HlCwli+eii1lH/VFKcVxfEMTGEZYgyz253051PgeCpN5fpd9cl51Q97m8AQNs0gxLaxyoXBMXXw3BcCswLiIMEgekqAffUlPw166Lt/KqFmY5gzEAEliRpv/Kgset2DmZI55fPblRfDsOWv3DrCljp5N+k1FxjDS4VTpkk7a+IRt61uXti/jXZM/wB9ww/+1PxFZXfZezlx+GX/AO1fxrK6sxxeaCda6tY24uzEVHf3NFYLAXHXOqyuYJJjdtAK5tCLHaO+v2p9aY4btrdXcA0ru4FrFyXQNkZgQdQxQKzA+UMPjVjwvArJu32a0DbXvAFzEQQisuxH3qLhmo/9dc3toCDvpXGK7QLd7tbQ7ohwfD4QR0MedNMD2Sw2Iw+ZAbbkvDyx9l2USCYO1Vy72WxVkt9UrDbPmWB5jUEfCaJh7WHB8esu2a4SHEgEMQY6abiuuIWMJiHztecGAPbWBpHNapvF+FGw4Rmk5QSRtrO3Xat9nsObt9Ez5M8jMeQgydfKR76sWrSOzmGY+HEkeuU/hFFWuyFrniSfQKPxmlGO7NpbWVxiMQQIgTrEnRjsNfdQBw8RlxIMmAAlw6ddBUl+vcPH0YWbb5soAWWXXxSZ0HKajscDsrZto9t32JWWaGjxRB016V5yuLuzCOWjpm9/KpDxLEKfaYfH86sWrliXspl/ud+E62yRGugnzM004NikvIWS13YBKkEQdI5ARzqiWO0eLUSGaB50fb7SY4iQjEdcoijFp12ssoiKBbtNeuMFtDJ4gTHinTb03IpTxfhdrBqpQlrwWC2sKSNSdSMx1iI016GhV4s9y8cRcQuqJlSMwBbX2csEmZkjYTPKom41Yfw3bV0s2hOdxJOkwTAPLbpT2hd5hhLMo03LgGQk82mDHKBr60Hf4ZOHt5CBDDVjGrHLJPIaz6CstcVsG6zOSFRBatAjN4YhmbaSfwqVbli+QrP3ah5ET4iOgnwbnQSKkV4fiD2/94RrqRMEa6jqD150Q/FIthWQMq+GDvG8jTfQ/LrVlxfAcIIa+76/auG4NN4kmsvYPhenjt6fvMfT7X9RVsWKuvaAlbdkeFVZtpmGBBBM6jlU/B+8U3e7dULFhLgkMoRSVkeyTyPURzp1xC7w23bY2lsuwUlRB9qIUn4VDZx+AYrmuqgFuCBbUAscsmCu5irUWcQu3kCFrmGYrdW6AHRvEoAEiZAMCRGp6UluW2u3XZ3RWZmZszqgkkk77bx76uq8S4av21Ov3FH4LUp7S4DncPuT9FqlWKvhuFwuVsVaysQcqNdYSDGyJDdJO1G8SxltGi4jsWMrlE6iQANd9T8abXO12BBJz3No0U0pxHG+HMwY/SJG0aba1IOmMxC3MuHw91SVJytZaYBEsB5EjXlIqUYniRZstpgdJi0ZBYab7HQx76NXtRh5DL9NYwQGzNtOsHpIHwrX+tdoEkW8YTpMs8+VX+gTh8eZuKLpIcgkWgfEFNsg+HeCQa5ThWLt2mxIYKMrFhmCmFJkFQIBBFOh2qtAEW7GNEkkw1zf7XPeleJ7U2irKcPfymQQ1141JkETzNXa6JMFiAGbNd7stJz5STJnmNp50LxQrn0um4InMSN6Pu8SwzezhPWbj/kdKW3GXWLYB9TpW5GbTLslAx+Gj/iL+dZXXZAD6bhtB+1Xaa3WqI1iV1MiJ2Plr/KmtnjIt27dtQpB7p3OxDW3OnQyqrSfFHWo8NZZ2CLqWIAHmdBWGz3tDxFbhuspU/3jERBnwkIoPpppTxT4cVoNyd+qWvL86pePxdy5lNzkgVfCF8Kjw7AT61ZmuaYnbZfmifpRVFm7D3z3ABBAA013lmO3L3Uz4rcAtOeQg/Ag0r7IMDh7cH7EEcxqaI7RmcPcA8gfPUVj216ULtYpN9NSSyKTPIsT8BTTs1wc2b9hyVebh1HTIdINKeJ2GN5PCSCqfofTY1ciyq2HygT3zaRrAQx7ta1b0IcGBEKJ0+ynMCknEsUSI1VFPiKjUxAyrG3meW2+xucsQoGUZRJggtoNB5a6t7h5axYVVlvCq+R/drJVZUWWuKuSZHMCOeh22pXicTccnLmYDSR5egp/cRsUyiCtjNoRuxgz+BHl50WmFCbCBGggxzrWhUM9woJBCjbQRuJ1os4vEFe6D3SbkqqZm1H2tPTT3npR13HIuVGAADTME7iQY8jrRHZa3na5iCZPsL+6OZOsif8AypRdcwmJt2wSt1EtqYJ0ygmW57kx66UPjGuqCtwNnYaZpkLuzfDT3+VWrjWLl7dtvYUd/d/woYQb6y/LypBdzXFuYi5mDXA2VRsLYiBG4k6+lEqGW+HWXw2W4gWFSG0VtpBnnM7Gj+xFuzYYkjNcL5EYwcqyRp0Jg6jyHOuMqvZQTvZXXzAA/EGkWBxrWmsXEUuymFQGMxIgDY8zPuqS6cT7Q3LbM4IuWNCVKMpUNoGzHRhJGhGx8q8/45hBcvq1tETvU7zKPCu7Ax6xMedX3iOEfEBkOZRcTnqFMDTzgjeqNxnhOKwrC66h1EDvEOZRHI816axRFQJ4Fdy3TKqLSrcYBt5IURG58VMrfYe61g4gNaCBM4WWLEBQ/SJg9a5u3L1/MbZCowCMJGoBU8/OKa9mLT32e1cvOqKhIUPuEVrZC6REwfdWtGD+C9jmwwYveT6w2VAVRP7RWb2hpKgjSqv/AGkZvprKx0VVy6AQGAY7Acya9Kv4dmNkG7c8HdsTFvUtoPsdFb4iqH/aNbK4hMxZiU55Z9on7KjqfnRxu02dKXZtlmVepA+NE4rDFITnJM+7aiuHWh3qf4h+Pp1/6abphwcQJdVgMYY8suukzqJE1u1nDn+zNruV5uXFtqp7sQseJznyyD9pfSZ86tWHtt3l49/c1K/c+4P3ap1hzaxASxePdFbkaKQAt18oBjUanXWmODu3y9762PF9xei+Vc61Diy7IHzX7kd6/JebAD7O81QOM49y19SFIM28xGpCOxDTMZpo7FcTxFtrgS4CsuSzKJksw0+A5VVWvMzmTO/4GmQWucDjWtqwAGp6dBpXOIuFoLCDHIRp1qMNrrt/W1GF8yhsiggATqdvUmurAnsZcIx2GgxLj4GQRW657Kf7dhj/APav41lVUdAJm8ZIWdSI28p50Zh71lXUoNRdzBrkyqqunswp8WsRPhFL8Q8NI69KhzGsNHGN4iMQFN2Q6BgCsZSGZmGh1GUmNJkdKKxJtRca3dzZljKwg+BQJgaa+tV7vCNqmsXDJknVTzqWrv8A2f41mQ2ztbXT3saf8aYi0SR4RBbrusRVU/sz9u7/AIF5n7xq2doDOHumNl5+WtYv63PxVsHdBOUzl8S6gaTLHz0jT1oPivHIye14LjaSNspXQxvFG4lSRAgEaAjnqDqPPaq7xXDEMFPhlt501BNUBrhuPyoIVlyspTxSBl9sdSSDB8oqTE49sQwZ/wBmD7EkA7b8+lLuHYcsgLeMIxQLlJIJ1EcgDO/lRaWGdu7TKXLaLnWdBJgTrAB+FaxH+G4su4QDKNBJgb7dKWYjjDbZRuevnUlrg7ouZljaWN5QomdTCmOXxoW8bSy4DOqk6mVE9BI1gn9aMRHxW7Lac525CTUeCd0m5bYqV6TtRGCwy3Cz3CwDTlVAGY9AATtymtLfVCythyq8wzEN8QN60HOP4o9wEufHcCgnQeFJyjTqxJ+FFWsSpD91mVI0UsxgZYO51JM6dIrWE4elywbq/WuD9YgJVk3AIAnOns68oYc5ENuVzZgEBGgZgOXmfShLQ09wtxSDkswR/wAutEf2b2VK3WIBYZQDvAOpj1qpLxQpZa0GVp3IOwIIj8KY9kse9sXQNBCa7iZIHodflRhel4rFhjkBGnta60lxWItuxt51NsoVYAiIYwffpoP5VV+KcadSZyjMJVxMzsdekRUPZi4XuO25WG1+0fFlHxMn0FZw6iwIW0LltnVWS4y+IgaB1E+/LNTdlb6i/ijngMrCQTJ1YjLprI391JuPWbbYq8TcynNqMoOsDnIrhOG2z/8AIUeRQbHefFpP5VvGdOOL46+4TIl9gwnxg5tABoFA0CgGepNLe1BvXDbuXLdxVCBczQQSNDBA01mZ89ansYS2CTKk5dMt/KDuYIyyFnSQTvtXFu1dWe5i3IERfDDrBlRpqRFURZwrS6s9RoY13gajnt5CDTNjmukB/aMEFRrorKT6magw3C7wfMyghSScpUxPLQ+Y9APOl+PxDrfYoCW05azEfmafYWKzw9u8k3WEW5zBVky5WIOm2U+6l93iTrtdnNDEldfEFPI1Hhu0oRUW5g0uXFEZmuXBoOWUaA6DXyrXEb2HGHtNbsXEvXMxg3SyqqtlBGYa5vEAOUUYdcYFHvs03BvO28sfPzpYinPrH2vzru5fKkaFCVDAA7g7GRrqa5w98sxzKNFifQAfOPnTgDXRr/UUTgrkowLARqJrlsIxBcAwsZjpAnRfjrQy22G4I9QR6Vqds24bdkm/v2G/zV/GsrOxo/v2H6d4N/l86ymrijxJ1NRZqlxA1NQ5qwWwa7str7qjzUfZ4XdnW2yiN3hBB2MvAqR52CxGVsSBEmyYHmGH5E1eOOsDZu+IT3bR7680tpZsqWN8PcOgS3mIA3ksQBuOU71rDYTFtolq+QdPZePnpWbNalxYrebMJGpgkQejT+XwqLF2LVwEtkOXlLBjAEAQYiCeVBWOy2OuENdBRTGYvcAMDyBmusRcxeCZXW73lsgwqg5NPaRkI0058wZmrCW4/FOiN9W6C7GrZtY3jQTy+NBq7BDb1zMw0A1HWftbAbaa1P2k7vvLdy0CLd1c6oSTkJ0dNeQNCZixlSBqJPSdAfSYHvFaZWPhpfDqM2c2yDmUpCGRoNYMzsZFd2eEYe6rMb2QiMw0OUnaAoPTn8qAXi1y5ZCOZjQz+f4Uj74qSAd9/dRh1f8AhHC7aKcjhmALANDW7gGjCGXMje/mN6Rcexdq7dhAVsIBp0dhsPIbR60jtcTdBAYjcj3wD8hUf0nwgDkZPqasWiuz+Pa1etvOinIQTuGmR5iTNT49VNxlE5tpciAAdDOkehB0pRhh9YCdgZPkBrTjC8Pv381y2pyMxgkRr0B5mKQk7rD4bxNcXEXDslvvEVP8RkZt9vKj+EcVfGYi1ZCqlkHMyjkFER56x8aS4vh1y4Z1Z418MDTqTAPumnfYjCNbu3GcgBYWAQZJnlOnXWgrFiuDo7gFYWCBqCT6+GsvWFwq5UMywzCVgkwFWQJnb1pvilSxaa7deCBIE+hCjqW0Hvql2sccRiFYklB7EiJYyC0bCNY+OtZjVVHid0m87FSpZiYP9a1zZu669KtGM7LXbt83g9kWs4JF1yI0BIIj2SdNOtEY7Epba5GFwOgAI0Ov2WHKJ+yNT0resYqWbzoi/dEgdAKfXeKAo028CDADKLepJ2YEbEfcGtKsVwoZGuJfsHKQGTMymTtGYQ3x0qQRDRXC1V8ytfW0Q2xsh/nmHwimGC4Fi7eYnDMWXXRhI09pcrTz3giguN3/AKtJILBtmRC8REd4oBIEbH72+lSFvwy3/wDlWf8A+Zhr7gaDbgIBzLibMedu/wD+FK7d8+XzP50S2IgToTUh/wDo9hE37JgyAO8Uf9k8qk4nfuMM1y8jlRChWBM+mQee9KXvnp86iz+o35zUhf0gjDXCTOa6g1A+yC1Lu+ZpkkwNvIU47kphrZdCVd3YNG0BQDB0POlyIoYAFCT0JA1BBmdtDTBRXZL/AG3D/wCav41lGdm8C64zDN4cveKZBU7nYwZrK1okAXW1NQRU106moVNYLIE67VZLeEwYIOIud5mXMhS4xjbwsCoIP8xVdWtPbAk67dait2G4rgLRDWsNLKZDNJg9fFNA8a7Z3bh+rLW11kBvw6Un4FhxcuZTzBj3fymocRgDbdkb2gfCOonQnp6UZDtY2NuXJzOx9STXZuXyqT3ioT4GMgdBr021p/2U4AXNy4wGTKdIO8jaffQnFez2Js5jbDmzB1DRAOpBEz8N6QR4q6TlDEkgHfXUmTXKmWGXSdATp86gu71tBOpMAQC0TGmmgpA/D4nLmBrtMN3kEFRJjXlFLHJgaGnF7HWboGZXtvBEhlhmMQzDJLaaGI2qLsYfKwtvL7EhRrHq2gFb4nibZ7tLdhUZQRKalwdpgSW3k85pWUVRJukzySZ6altflU+Ea5c8Fi27EfaEkiCDq2w25wKEKv8ACnVC976kaQGUZnPpmDRRvCuMi2pCPaUA5gDbuGCRlMCSGJHU7mlHEeH92C17EIbh/wB2h7xv+Zh4B8TQODs52CqNTtJA/HSpLVb47iDK2EuO7LGcjYSPZRfCvrJonA8edwyOMPmhiWWyBrOTUqROjHYbHnUGLS9hsLZtgHvmD3HfwsUUMES2rbKPtMR5a6Uh4RcPetzkHbf4Co9mwdrjojEwqzHKQzAGOVMLXhe1A2ZR82oHhIhz57TuQOWutH3jqn+MfID9aCg7WELetn6uGWCLgJEdYncTy1pZbxaLIVrQMxpbZsyn1/BobXcU27VwWRpUQo9pSZktpoD05wPMUnXHGJW4S67AWtMvNdpgdPY+VUCe1iYMK4JTQZbOjId59OhlerVJcxTLkytcZh+z+q0ZCPENpIG3h8I5VFaxOZQqNeZhLLlVRI+0NBy6g5R0POLEWroy92bh0LJmZR/i5+ZjQNIPhqTpMcoDeMG448N3vGtBViWttybSIRefOkt/EZwPCq+IkBdgNIAmTA8yaYWFf6sNbuujP4ZOYZhqQxyk+o9dDSrFP4iJB8bagEfAQIHlAq0VLabnUrnwfCglepXfwx6UgS5rWbTaoO8/CtZtakc3MdZChCo00ls07ydh+PpSgNJ9obnnpUGIaW0HKssWiToJp4invZof3zD7ftU29aytdmsLcTGYctbcKbqalSBuK3WtUiC+dTUFS39zUaLWGkls1rFjQUZh8MgEu0D0j5mtcSe2VAtq2h1aCZ/KpAMFiTbuI43Ug/yq34ztRhyQwsZmAgZ4BHlpuPU1U7HD7r+zac+imj8P2axVw+Gy482GUfP8qrFB17tjeiLYW2Oij+vxpPiOK3bh8dx29TTtOySpriL4B5pbUs39e6pVNi1/s+Ca63378x6x/wCqsRbg+xeLvahFt/5jZfkAT8QKB4z2bxGF/bBAOouIflOb5U44hxfH3AQbhtj7lpSvzGvzNIxw24DmMEnWX2PrO9OVdOsBhvpLpZtoM335C6RqCNjBmDuRV24O2Dss1l1si4i5g6NK3BB2LHRuqn3HpSLOEuKIDJoZ5E8ucTy22qe/Zu3DrkAkkJbVVUTvAED361eNqlhlxvHYUKDas22uyMxZcykDbnGbaetJsVjMTdTxPltclWLae5VgH4VPhsFlMl0Hm0Ej01rs2rYJOZGP3nb8AKvG/FsV+6AK0rRVjw1iyQVa7bzE784IiJOgHpFE2eB2YnMPXUjz6a1ZR044RxZu7UOLDooAYXVBIVJkA+0WaVCjaZ2pfwxiLwc5dSTA13kx/KmV6xhkGrKT0g/rQ2EuWe8EdfMUzjTsT4Jx3p567j8fKmd87H94/gP0oDC4lQxKjSddAYnbfWKa3MacgIG7HkOsVmywyoO0SNlQhmXQAlQ5kS0iFGs5tjpSazZIG+JPikRbIA67xr5yANdKedpsY4syDsJ9pgPaToRrrtVKbiLMfEB7y/61ST2LTnulRWyi+viDIWgBIM6jPDH96NKjW9hySSHdiwPtsx8xMGZO535Aig1vmJPd7wVjX5/hM0Hib5mMuXyEj361vx4/WfK/D0C20xYuAEz4nChQZlV00U6TpOm9RXMBZmScg5KGGny+VI8Pba4YB89Zoz/RVyKv7FvIa+FwoGlx56QDUNpbBIBcgean8poI4W4PsmsdCPsn4GjZ8XZ1a4VbcgWrgcn7IDTp5ZamwdiwlyMTZvZADJWRr9mNNqr9q6wDRIkQeUiZj00FbsYxlMZ7ijnlJ/UVb/BPrvGMAGIGHuwG0OdDMbEgr8pqJOK4QHw27g//AFWj6ahxrSU8Vvf8Rz6sT+Nc/SWY65T6on5CnjyvpnlJf1buB8R7zFWQt91UXEhGBXN4tgFZhsBv1rKQ9lWnHYfb9qn41lV2rjkjvEqMxqO3bJ5x5mp8TuahF8isNnXDOCoxl7hPPwkD4k0zXHYLD7NnYcgM5+J8PzqmXWJ3JNcT5Vd/V0uGL7cXD+xshf3nM/IEAfE0mxnH8Tc9vE3D+6hCj5QPkaTs561xNMQw49+Rb1LE/jp8qGe+7TLMT6k10tkgawvr+m9GYXhzXPYRn/ePhUe/nVowsS60jUn1JIq6YFcJcwpa6SBOU9UYxBBGw5851GtK7mAs2hN+5mP/AA7Wg+O/4UFjOLLEWrQtoRGn2o2mdyJ386tLWL4Tes2hdZlyN7IzDMynQNGunUTIkSKw8KvJbF+0Sy5cxZZlV2zHnG4J5EGY0lXiMQzb1PhuK3kQIlxlUZoAP3xlcejDcbc96to6bW0YzHYmJO5I38+dSWrbNPdozEbkKWj4CBUvBFYsCljvshkrkkRtBAH49K9E4F2gwjNlyfRrh0OUBRPQxofeKLTIpWA7H4m5DMgRDrmJzf8ASpLD3in2D/s6UrLX2DfeQAr5ae1tVpx3aDD2bmRmzGD40Gx3AYjSTrVcx3bN3ISysXSRkdQCX2IUwYB5HU7fA2tZCLjPYfFWQXQreQallIBA8w35E0iwY8QJ94qwcT4xiLn1hZVW43dukg+zpmYRBBBIJMzry0CLidsW7xGHJZCfCzAanQGOW/XXrFOgQuKCFVaQSTqIOhMRTAcSUhbIVs6Tm8K9d/nHWqxi75cgkyR8tdKN4djoxHeP9vNIH71Q1YeNYjvbOREckiJOkaqeZ12qtpwW+DItk+jL+Zq84dFYTpHlP50ZZsjlWdOKNY7PXZJIYeWkn5wPjWm7NXSZIVfKZir+yTyrTWqtWKLY7P3F+18KaLw9o1NWA2fKtCzVpwnt4CKmXC6a/hTMJXJFWpT+0q5cgjefyFIqsPa55uIOi/iT+lV81qM1EwrQbWu2moUMmn8rFN+yZ/vuH/zk/wC4Vld9lf8AbMN/mp/3Csra4jMaNTQZFG4oeI0MRXOOiEiuClTEVtVH2j8KghFsc9fIUxw3DbkSStlOrb/r+FQpjsn7NQPPc1ES9w6y3rNSMe/wtnZDffq/s/D/AN0Hj+O3rmk5V+6ogCtjg7yZ0j50xwvBFMEydfdQeyGxhmfQAk1zjsK1sqGESuYacjp+VX/C4JVjKo36elCdr+FO9pbgGqMQfRtPxA+NXksUCKwinDW865UtMGMQS0KI1OpjfzNQWeFuTDqw1EtEwPKN6dGHvZjhuMRO/wAMUYHUoGGbpqDp86fHjeGxEpjsPkugRmgq3xiQPiKEwnZq4kPgMQXO7W38JPWOXx+NMLvFGuIbWOwsODAJUyCdJBHIDXwmTFZ1rFSxHdI9xUBdXgWyQCRzGxE6wI5HcEiK6XD3Qj6902HBABmfF7W3P2iWjTYkaUXbwuJOS06d33IDgn2p3HPUxlA6R5md4jBhTbuAF7lsZnVjIMaDYDbSTpOvSSjC+13QbMEN8MmTxSFF1ueg011AB18tgVg7Qb6i/kJssLaIDqxdwHbowEzPziInXhEwr3CqNNxAgUkFoiYgAyVHoCdKxeHsFtvatr3loEXGc+1m8PuKqR8dDpSjC52StdKhXslbkSzkKSQs6Cd6sWBvKAln2sqqofqAog9eX/umFu0DOh/HqfyNZ7PRPh8DHKAPnRSWo5Uya1pPmBB84j8a4uWo3312jlHU0ZSBKVy1vajiVjY/Eef6VEVXmD7z6dPWrKugZt69awWt4Bo12CmOXl/Ot/TY2B95qygvbDsfsn4GoWwjnSI+FHXcYx6fCgr2Ib70Dy93l504lY47wK5cvSCgWANTtzNb/wBTrZHhu3D+/wB00HroNh6mh+LXrwe49xrgt5gFynkRvvt5edKb73mH7UnSSpZgQsMQSNtQNpnUV348eGd2uVvLeotPB+z1uw+Y3vEVIlu7AAME6F5nTn8KkxnBsFcOZ8TbBGkhhrz5LFUdcA7AQyydQsmSCEM7R/vF3PWtjBgIzhwQvMSQTKrzAP2ulOf+fysbz/j/AIuGC4fg7eJs91e7xhdt5YY/eH7kaetZSHscyjF4fMMxNxQNYgzofPX+jWVi56dONvs0xPcgnRz8B+ZoN3tfdf8AiH6V6y3ZixMgRUZ7LWf6Ao7+RrI8oe7b5J8TXP0lOdsfL9Jr1j/VWz0H8IrD2Ys9F/hFXaeWWsUo2tLr1JNG2rwOvdqPSR+degt2RsHkP4RWDshZ/ofzo7Kld+TqQKZYG9rVlHZO11Pw/nXX+rVsfaPw/nWcpK0xBOsaetEPazoUKjxCOcf0Ka2uDKNiP4f51L/o2PtD+E/rV41dPK24uyE22sWgUYqRlG6kg8q7wXaYI83MMrW9jvHx2r0XFdmrTuXYLmO/h35TvUuF4GtsFVy5DupSQfcTXTy5Z6Y8Zqt2EW+veYJ0S4Ne7Yn5Hf4zS7FcdxDscPfRVuKM0nn6ADxBpER+elwXszZDZlW2p8kH6zXeJ7Po8k5Qx1LBFJPrmmaJy5HI87tcd7xJCZ72aSsEysHy1Omu3KJ1ia5xtvq7rBLdu6TnCasqiQYEAAnWATPOvQLfBwrZkKKYjS2u2x89eetQt2btkg+AHqLag+s7zT5ch4x58ONsqFLduTnJR3mSs6KBEncnQdKa8O4ZjbniJt2gdSCssfOJ+Z18quGF4Bbt+wFBO5ykk+pLSaO+iN95f4P50efM+HEmwuCCASSW6sf6A91S5en9b/qaZnBk81/hP/lXP0E9V/hP61izlf1rqFlxeXWo3tjSmxwB+8P4f51y3DJ+0P4f51nx5HYWIgrm5bGkf1pFM24WT9ofw/zrR4SfvD+E/rV48lsKnUTUbgDaKcf6I6sPgf1rVzgwbcj1y/zp8atitXbka0uxuKFW9uziEQSuvkf1rk9lrR+yvwb9afGjY817RYxlsgroSV5A7a7HnpvyqrDFXtIZoBkdZ1367nQ6amvcx2Usfatow5AhtPnQ9zsRhyZyIPTN+tamxiyX28Ua7cJku09f4en+EfAVNcxFxhDMYI2gAbg/iAa9nHY6x/w7Xwf/AMq6TsXhpk2rZHTxfrT5X4Jwn15N2VX+94ef+KnQ/aFZXu+HwiIuVVRVHJVAHyrdU2n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E">
              <a:latin typeface="Calibri" pitchFamily="34" charset="0"/>
            </a:endParaRPr>
          </a:p>
        </p:txBody>
      </p:sp>
      <p:sp>
        <p:nvSpPr>
          <p:cNvPr id="22535" name="AutoShape 6" descr="data:image/jpeg;base64,/9j/4AAQSkZJRgABAQAAAQABAAD/2wCEAAkGBxQTEhQUExQVFhUXGBsaGRgYFxccHxoeGhwYGBgdICEcICogHB4lHRwcIjEiJSkrLi4uHB8zODMsNygtLiwBCgoKDg0OFxAQGiwcHBwsLCwsLCwsLCwsLCwsLCwsLCwsLCwsLCwsLCwsLCwsLCwsLCwsLCwsLCwsLCwsNywsLP/AABEIAL8BCAMBIgACEQEDEQH/xAAbAAACAgMBAAAAAAAAAAAAAAAEBQMGAAECB//EAEcQAAIBAgQDBQQHBQQKAgMAAAECEQADBBIhMQVBUQYTImFxMoGRoRQjQlKxwdEzYpLh8AckcnMVFjRDU4KistLxRGNUg5T/xAAXAQEBAQEAAAAAAAAAAAAAAAABAAID/8QAIxEBAQEAAgMBAAEFAQAAAAAAAAERAiESQVExYRMicYGRA//aAAwDAQACEQMRAD8ADx/H8RcIz3nMbCYA9w3PnvUFjGXnYKjMWYwKzEcOYayNfOpeFX3w1wXFW2xHJiPlB0rE85+K+N/Vx7M4e5axpts7N9RJnqck1dwx615lh+07jEnEG2klcmXPsNOfu+dWrB9r7Le2rJ8GHy1+VY5Tl7blnp12tQlGMnRGPyNT8HH92Gu6k/GaA49xOzcttkeZQrz3JHI0y4N/sif5dY7IZrRMD0pzgwQsULbt6imNsaUa1Gn23pViMSqa+I9cs7nbpTmKDxWFziJjWdhyqWEmJ4ndzKqWGBbbOY+Q/WgsaMQWRDcRC5ObKoOWBG7a/hVrfDAkEiSJg9J38qXcSskMrKYI2MLp8qdGK2/D/owVkD3TMk7aa7aamT57Uvxtu1iWLNdIUD9mTlZfiCHnqPhV6OZ0OZQdCJHWOYqo3+HC5kXui1xehAzRtJnyp0Yr2N7N5F71LneW5Gw8Sj94T7pFMexHEVd7mFup9S6kgNMhhAJncSvTpSnEo6MZJUyZ6CpOEoozYjMpYnIF1BGg8WhgTroeVIZ2l4K2FxGS2x7p1zIx6DRlPUjTXoRSxOIi5mS5mAVSRcUDSOTDmCfCDuCRvtT3tjiBdtJmuqndyRmmWmNBlBn2aqxss6i3bViSMzkwNPsz90c4nmvnTOxWsVacENe+qzAMAZnKR4Mq7nSPLrTPg6NckrFm2g1uEAueQC/dJ5fjTfAcEsXMIcmU4uA3eNczbGCJkqFy/gNaW4fBs5tYe0dLksxCsSV2N1gBOUjRB0k6Z6dWLp2Fwdt1ZzDBfCqmCY3LkHqat/cqfsrHoKrHDeCMmUKzDKIByhYHQ+IsR5EUt7QcXxFm8bZclcoYEELoZ6RsRXPdaWbimGsojZ1Jz6Ki6MSeSxrqdegpXwrs2irlxAzF1gST4Pf9/oeVVjB8Yvm+rBnYerHffXkPPSnHHO12Btgrme88+zbd9x1bMF+BNPcXSmdpOFHB3crO4Bko0EZ193MbEVB2d7Si1eHeSbTeFzrtyb3H5TQXaTtI+KbUFVB8IZ3uET5sefkKDwfBMRd1W02X7zeFfi0T7q3tztj/AAsCdqrdtvDncKxKyYETI84is4l2uu3Lj3LN5LBcBWCggkDaWadRrsBuaE4Z2XRxmuXQddrWvzI0+FWHhvCrFpzltAkAQWOY6+u1Plx+LL9VG3w7E3SWBZxOrF9NfMmu34ddUEuXPofzP6VfLmGZjMBV30qB8JO5+VX9SrwjznEBh1j1qHvmjRiR61duKKqgTliOYBqt/T7GoewCfvKzKfLSYrfG2+2OUk9J+xeKZcbhipOtxQfMHQj4Gspj2POGbGYfKLqsHBEskSNR668t+lZRf3s8fzoJiHMkSfjQ81LidzUBrDTtVblPuouzfuD+YP5ULZxLLsfiAaaYLtAUPitqw8iV/WguzxEsMpVQZBkHp5Hyr1Dgj/3RP8sD5V563GbF4ZTbYMdOR3286v8AYXurTfcC7weXprWaYYWtqLt3REc6rlriTpDXI7pgASBBttsM2/hOgnka6x9+4tzwMIgaHrzrONas4oe5aYzDR7qSW+LXB7VsnzXX8JonDcdQ848jVh0d9BJ3cn4/rXQ4evnWWsarcx7jNELeB2NSaS0F0FKMbw8Bp1CzqRv506Y1zNRxQe1+BzOSWEQsNoBsOQ/Kq3cwrOwWxbjQADUyQILRzYnWvRuOcIRgWVRI3gfOswGBtFU7sZLn2nU+JeR18+Q/StSsY81w2FTDs9y+vesqmA6SFcbDU8zA201oDC4oKrNczd67h2DKCLinWNRIHMEHr0q4ccsJfxQstJtWpDtZTUkAxIEzl11H72lVXEYdree3cAYKxFotoQZkkHkkakHQyNjWgkxmMTvyAp7oQWEmcgAJQn978DHOrl2QwXd2/pF/S7iSI/dT/dp5CNYHl0rzx7J0hWuFjmbKCSeYGx3Op06UVxbj+OvwjubanZVGSeQ8zvG8VWLXpnFeOYfDz3t5Fb7oln/hGvxiqFx7t8Hb6m1sAA12OU/ZXlr97lVUu4HKsmSQ0ERHKROs66/DzrpVGR4VQwyQQDzJn5CqcYNMGwuMxSgk5bRGmdhbt+ZC7H3A0Xhuy+GXW/jLZMjwoQB5+IyfkKrds5SHhTr7JMz6jpV/7MvgwFc5Sxk5CuZlnYaDWKqoY8PxvCcMPqu5LAe1Bdv4iCfhRV/tDYeR3F64CBotktp+XpTdONosd3h7zeS2XX5lQKD4Xj7i3Lxt2GfNBIDKuXVtDmI68qw0ULjzly2sDiiOX1OUDy1OlL71jGPmjBXYO4LKsdB12irjjuN37Yl0sWh1u30H4TVfXtT9Y5OKwiB4J9swQsfPTWBTECvW+IyFGFVMwOXNdU+yJI05xr7jQt7hHE22Syv/ADj+dWBrOIxNvvLWNtPkJKm3bkZwIAzFtJBIPqaBu8KNyC+OveIeSwfukakHl7qtWKNh+FYi+94F0DWmh8zRrLDTQ6aGl2OwLWzDMhO3hM064dwizcu31uPclHhcuuYSwJOh6D40JxThdtC2SQoiDcbxbwYA394rpL252OOyK/33Df5qfiK3UnZJQMbh+f1qDfzFZW6I7vtqagJou5aLEwBM+VdLwm8drbH0j9a5tgwamtj0pnhOy95/slf8UD86ZYPsNdb2rgTfYM23pRsWO+xWBVrjGB4YNX6fqj6DT3iaTcB7P/RMx73PngarliNep6/KmeFxtpwyq6sR0Pn86xa1EtzDiHQiVZSPjPWqH2ha5YvBUuOVCLkk7LrCk8yNdeYivQLl4TlkSVJHXTpVM7U4hO9NpgnitqCzaZCuqw0TB5xVFQnCu1t223iAbTnoflTw9rMPcUh7ZUxvAYfHegLnaO1aAtjDo5UDxlgwJjUglSd/hSvE8aS5/wDFsDzAIP8A0kU4NP7OKstqlyD6x+NG28XdXZww86Q3+DW/oqXlLBiASJBGp5A66etKZe3lIZlDCU3AYeWsVYV9t8cdR4lIjpr1qez2pSdSPfof0qhWOL3hP2vWsucWn9pZPr/Q/OjFr0y1xi22bWNNJ2OnlQmOxKWLQuqxD3MqgLDSxGmk7jevOFxlqfq7jIek12OJXO8XL4zbOnKWPSOY0Hup8Vqx4/AYnDABLlpMoZzcAZnJbKp0IILGQoHM0BieAHx3sW2dlgLaJJLM0BQWG5kyY00PKmXC+KtexKC5r3Qk6yO8OkzGuTYecnpQ+J4yr44klGt2nhQxgG4RBPQ5Brr0qR1hcC+HwzWhhnd3Um42a2qkkdc0wuwAHKqfxLgvtNiWXO6eCCYQgqQI5ysiOvxr0LFcRS5auKZGZGAO4Mg8x+dL8TetNgwzvlJtzmHtAHLtHrVE83ewPAn0hijLquUsdOkAnLt1iofoYhxbzMJUaqQZUXFjXczOnUVYrmAw2S23eYsKQwVlLbLq40GijLOw2pSOFDEm8tp5CsLhLyAYDzpyJLA1rQR8GdLbw+XPtDKdD01EBvWrxgO0NpHyvmRgSIKqI8oGo+VU3E4C+tkXbmyvkzMRnUjWJPiIESIkajaphxBrxy58jBQpcSHfJooLAE6afCqzRK9S4d2isXmCLdh5gqVykHmPFQ/BLwDXiWjVdzHN6pFrBscIMWxZnS4toqWBB8OrnmHy5QHBn1p9g7hzhFW0bjuqg3FnL4bjTt+7tpOlZsa1ZMZdwbftDh2I+9kY/OTSXA4TBW7ly4v1maIVbGZU56ZU/E1Lf4M7XrSPjbhVg5dbZFseEKQBl2EnmanXsxh+9cNev5QqZQcTdEEm5m1DdAv9GhOb3HlCwli+eii1lH/VFKcVxfEMTGEZYgyz253051PgeCpN5fpd9cl51Q97m8AQNs0gxLaxyoXBMXXw3BcCswLiIMEgekqAffUlPw166Lt/KqFmY5gzEAEliRpv/Kgset2DmZI55fPblRfDsOWv3DrCljp5N+k1FxjDS4VTpkk7a+IRt61uXti/jXZM/wB9ww/+1PxFZXfZezlx+GX/AO1fxrK6sxxeaCda6tY24uzEVHf3NFYLAXHXOqyuYJJjdtAK5tCLHaO+v2p9aY4btrdXcA0ru4FrFyXQNkZgQdQxQKzA+UMPjVjwvArJu32a0DbXvAFzEQQisuxH3qLhmo/9dc3toCDvpXGK7QLd7tbQ7ohwfD4QR0MedNMD2Sw2Iw+ZAbbkvDyx9l2USCYO1Vy72WxVkt9UrDbPmWB5jUEfCaJh7WHB8esu2a4SHEgEMQY6abiuuIWMJiHztecGAPbWBpHNapvF+FGw4Rmk5QSRtrO3Xat9nsObt9Ez5M8jMeQgydfKR76sWrSOzmGY+HEkeuU/hFFWuyFrniSfQKPxmlGO7NpbWVxiMQQIgTrEnRjsNfdQBw8RlxIMmAAlw6ddBUl+vcPH0YWbb5soAWWXXxSZ0HKajscDsrZto9t32JWWaGjxRB016V5yuLuzCOWjpm9/KpDxLEKfaYfH86sWrliXspl/ud+E62yRGugnzM004NikvIWS13YBKkEQdI5ARzqiWO0eLUSGaB50fb7SY4iQjEdcoijFp12ssoiKBbtNeuMFtDJ4gTHinTb03IpTxfhdrBqpQlrwWC2sKSNSdSMx1iI016GhV4s9y8cRcQuqJlSMwBbX2csEmZkjYTPKom41Yfw3bV0s2hOdxJOkwTAPLbpT2hd5hhLMo03LgGQk82mDHKBr60Hf4ZOHt5CBDDVjGrHLJPIaz6CstcVsG6zOSFRBatAjN4YhmbaSfwqVbli+QrP3ah5ET4iOgnwbnQSKkV4fiD2/94RrqRMEa6jqD150Q/FIthWQMq+GDvG8jTfQ/LrVlxfAcIIa+76/auG4NN4kmsvYPhenjt6fvMfT7X9RVsWKuvaAlbdkeFVZtpmGBBBM6jlU/B+8U3e7dULFhLgkMoRSVkeyTyPURzp1xC7w23bY2lsuwUlRB9qIUn4VDZx+AYrmuqgFuCBbUAscsmCu5irUWcQu3kCFrmGYrdW6AHRvEoAEiZAMCRGp6UluW2u3XZ3RWZmZszqgkkk77bx76uq8S4av21Ov3FH4LUp7S4DncPuT9FqlWKvhuFwuVsVaysQcqNdYSDGyJDdJO1G8SxltGi4jsWMrlE6iQANd9T8abXO12BBJz3No0U0pxHG+HMwY/SJG0aba1IOmMxC3MuHw91SVJytZaYBEsB5EjXlIqUYniRZstpgdJi0ZBYab7HQx76NXtRh5DL9NYwQGzNtOsHpIHwrX+tdoEkW8YTpMs8+VX+gTh8eZuKLpIcgkWgfEFNsg+HeCQa5ThWLt2mxIYKMrFhmCmFJkFQIBBFOh2qtAEW7GNEkkw1zf7XPeleJ7U2irKcPfymQQ1141JkETzNXa6JMFiAGbNd7stJz5STJnmNp50LxQrn0um4InMSN6Pu8SwzezhPWbj/kdKW3GXWLYB9TpW5GbTLslAx+Gj/iL+dZXXZAD6bhtB+1Xaa3WqI1iV1MiJ2Plr/KmtnjIt27dtQpB7p3OxDW3OnQyqrSfFHWo8NZZ2CLqWIAHmdBWGz3tDxFbhuspU/3jERBnwkIoPpppTxT4cVoNyd+qWvL86pePxdy5lNzkgVfCF8Kjw7AT61ZmuaYnbZfmifpRVFm7D3z3ABBAA013lmO3L3Uz4rcAtOeQg/Ag0r7IMDh7cH7EEcxqaI7RmcPcA8gfPUVj216ULtYpN9NSSyKTPIsT8BTTs1wc2b9hyVebh1HTIdINKeJ2GN5PCSCqfofTY1ciyq2HygT3zaRrAQx7ta1b0IcGBEKJ0+ynMCknEsUSI1VFPiKjUxAyrG3meW2+xucsQoGUZRJggtoNB5a6t7h5axYVVlvCq+R/drJVZUWWuKuSZHMCOeh22pXicTccnLmYDSR5egp/cRsUyiCtjNoRuxgz+BHl50WmFCbCBGggxzrWhUM9woJBCjbQRuJ1os4vEFe6D3SbkqqZm1H2tPTT3npR13HIuVGAADTME7iQY8jrRHZa3na5iCZPsL+6OZOsif8AypRdcwmJt2wSt1EtqYJ0ygmW57kx66UPjGuqCtwNnYaZpkLuzfDT3+VWrjWLl7dtvYUd/d/woYQb6y/LypBdzXFuYi5mDXA2VRsLYiBG4k6+lEqGW+HWXw2W4gWFSG0VtpBnnM7Gj+xFuzYYkjNcL5EYwcqyRp0Jg6jyHOuMqvZQTvZXXzAA/EGkWBxrWmsXEUuymFQGMxIgDY8zPuqS6cT7Q3LbM4IuWNCVKMpUNoGzHRhJGhGx8q8/45hBcvq1tETvU7zKPCu7Ax6xMedX3iOEfEBkOZRcTnqFMDTzgjeqNxnhOKwrC66h1EDvEOZRHI816axRFQJ4Fdy3TKqLSrcYBt5IURG58VMrfYe61g4gNaCBM4WWLEBQ/SJg9a5u3L1/MbZCowCMJGoBU8/OKa9mLT32e1cvOqKhIUPuEVrZC6REwfdWtGD+C9jmwwYveT6w2VAVRP7RWb2hpKgjSqv/AGkZvprKx0VVy6AQGAY7Acya9Kv4dmNkG7c8HdsTFvUtoPsdFb4iqH/aNbK4hMxZiU55Z9on7KjqfnRxu02dKXZtlmVepA+NE4rDFITnJM+7aiuHWh3qf4h+Pp1/6abphwcQJdVgMYY8suukzqJE1u1nDn+zNruV5uXFtqp7sQseJznyyD9pfSZ86tWHtt3l49/c1K/c+4P3ap1hzaxASxePdFbkaKQAt18oBjUanXWmODu3y9762PF9xei+Vc61Diy7IHzX7kd6/JebAD7O81QOM49y19SFIM28xGpCOxDTMZpo7FcTxFtrgS4CsuSzKJksw0+A5VVWvMzmTO/4GmQWucDjWtqwAGp6dBpXOIuFoLCDHIRp1qMNrrt/W1GF8yhsiggATqdvUmurAnsZcIx2GgxLj4GQRW657Kf7dhj/APav41lVUdAJm8ZIWdSI28p50Zh71lXUoNRdzBrkyqqunswp8WsRPhFL8Q8NI69KhzGsNHGN4iMQFN2Q6BgCsZSGZmGh1GUmNJkdKKxJtRca3dzZljKwg+BQJgaa+tV7vCNqmsXDJknVTzqWrv8A2f41mQ2ztbXT3saf8aYi0SR4RBbrusRVU/sz9u7/AIF5n7xq2doDOHumNl5+WtYv63PxVsHdBOUzl8S6gaTLHz0jT1oPivHIye14LjaSNspXQxvFG4lSRAgEaAjnqDqPPaq7xXDEMFPhlt501BNUBrhuPyoIVlyspTxSBl9sdSSDB8oqTE49sQwZ/wBmD7EkA7b8+lLuHYcsgLeMIxQLlJIJ1EcgDO/lRaWGdu7TKXLaLnWdBJgTrAB+FaxH+G4su4QDKNBJgb7dKWYjjDbZRuevnUlrg7ouZljaWN5QomdTCmOXxoW8bSy4DOqk6mVE9BI1gn9aMRHxW7Lac525CTUeCd0m5bYqV6TtRGCwy3Cz3CwDTlVAGY9AATtymtLfVCythyq8wzEN8QN60HOP4o9wEufHcCgnQeFJyjTqxJ+FFWsSpD91mVI0UsxgZYO51JM6dIrWE4elywbq/WuD9YgJVk3AIAnOns68oYc5ENuVzZgEBGgZgOXmfShLQ09wtxSDkswR/wAutEf2b2VK3WIBYZQDvAOpj1qpLxQpZa0GVp3IOwIIj8KY9kse9sXQNBCa7iZIHodflRhel4rFhjkBGnta60lxWItuxt51NsoVYAiIYwffpoP5VV+KcadSZyjMJVxMzsdekRUPZi4XuO25WG1+0fFlHxMn0FZw6iwIW0LltnVWS4y+IgaB1E+/LNTdlb6i/ijngMrCQTJ1YjLprI391JuPWbbYq8TcynNqMoOsDnIrhOG2z/8AIUeRQbHefFpP5VvGdOOL46+4TIl9gwnxg5tABoFA0CgGepNLe1BvXDbuXLdxVCBczQQSNDBA01mZ89ansYS2CTKk5dMt/KDuYIyyFnSQTvtXFu1dWe5i3IERfDDrBlRpqRFURZwrS6s9RoY13gajnt5CDTNjmukB/aMEFRrorKT6magw3C7wfMyghSScpUxPLQ+Y9APOl+PxDrfYoCW05azEfmafYWKzw9u8k3WEW5zBVky5WIOm2U+6l93iTrtdnNDEldfEFPI1Hhu0oRUW5g0uXFEZmuXBoOWUaA6DXyrXEb2HGHtNbsXEvXMxg3SyqqtlBGYa5vEAOUUYdcYFHvs03BvO28sfPzpYinPrH2vzru5fKkaFCVDAA7g7GRrqa5w98sxzKNFifQAfOPnTgDXRr/UUTgrkowLARqJrlsIxBcAwsZjpAnRfjrQy22G4I9QR6Vqds24bdkm/v2G/zV/GsrOxo/v2H6d4N/l86ymrijxJ1NRZqlxA1NQ5qwWwa7str7qjzUfZ4XdnW2yiN3hBB2MvAqR52CxGVsSBEmyYHmGH5E1eOOsDZu+IT3bR7680tpZsqWN8PcOgS3mIA3ksQBuOU71rDYTFtolq+QdPZePnpWbNalxYrebMJGpgkQejT+XwqLF2LVwEtkOXlLBjAEAQYiCeVBWOy2OuENdBRTGYvcAMDyBmusRcxeCZXW73lsgwqg5NPaRkI0058wZmrCW4/FOiN9W6C7GrZtY3jQTy+NBq7BDb1zMw0A1HWftbAbaa1P2k7vvLdy0CLd1c6oSTkJ0dNeQNCZixlSBqJPSdAfSYHvFaZWPhpfDqM2c2yDmUpCGRoNYMzsZFd2eEYe6rMb2QiMw0OUnaAoPTn8qAXi1y5ZCOZjQz+f4Uj74qSAd9/dRh1f8AhHC7aKcjhmALANDW7gGjCGXMje/mN6Rcexdq7dhAVsIBp0dhsPIbR60jtcTdBAYjcj3wD8hUf0nwgDkZPqasWiuz+Pa1etvOinIQTuGmR5iTNT49VNxlE5tpciAAdDOkehB0pRhh9YCdgZPkBrTjC8Pv381y2pyMxgkRr0B5mKQk7rD4bxNcXEXDslvvEVP8RkZt9vKj+EcVfGYi1ZCqlkHMyjkFER56x8aS4vh1y4Z1Z418MDTqTAPumnfYjCNbu3GcgBYWAQZJnlOnXWgrFiuDo7gFYWCBqCT6+GsvWFwq5UMywzCVgkwFWQJnb1pvilSxaa7deCBIE+hCjqW0Hvql2sccRiFYklB7EiJYyC0bCNY+OtZjVVHid0m87FSpZiYP9a1zZu669KtGM7LXbt83g9kWs4JF1yI0BIIj2SdNOtEY7Epba5GFwOgAI0Ov2WHKJ+yNT0resYqWbzoi/dEgdAKfXeKAo028CDADKLepJ2YEbEfcGtKsVwoZGuJfsHKQGTMymTtGYQ3x0qQRDRXC1V8ytfW0Q2xsh/nmHwimGC4Fi7eYnDMWXXRhI09pcrTz3giguN3/AKtJILBtmRC8REd4oBIEbH72+lSFvwy3/wDlWf8A+Zhr7gaDbgIBzLibMedu/wD+FK7d8+XzP50S2IgToTUh/wDo9hE37JgyAO8Uf9k8qk4nfuMM1y8jlRChWBM+mQee9KXvnp86iz+o35zUhf0gjDXCTOa6g1A+yC1Lu+ZpkkwNvIU47kphrZdCVd3YNG0BQDB0POlyIoYAFCT0JA1BBmdtDTBRXZL/AG3D/wCav41lGdm8C64zDN4cveKZBU7nYwZrK1okAXW1NQRU106moVNYLIE67VZLeEwYIOIud5mXMhS4xjbwsCoIP8xVdWtPbAk67dait2G4rgLRDWsNLKZDNJg9fFNA8a7Z3bh+rLW11kBvw6Un4FhxcuZTzBj3fymocRgDbdkb2gfCOonQnp6UZDtY2NuXJzOx9STXZuXyqT3ioT4GMgdBr021p/2U4AXNy4wGTKdIO8jaffQnFez2Js5jbDmzB1DRAOpBEz8N6QR4q6TlDEkgHfXUmTXKmWGXSdATp86gu71tBOpMAQC0TGmmgpA/D4nLmBrtMN3kEFRJjXlFLHJgaGnF7HWboGZXtvBEhlhmMQzDJLaaGI2qLsYfKwtvL7EhRrHq2gFb4nibZ7tLdhUZQRKalwdpgSW3k85pWUVRJukzySZ6altflU+Ea5c8Fi27EfaEkiCDq2w25wKEKv8ACnVC976kaQGUZnPpmDRRvCuMi2pCPaUA5gDbuGCRlMCSGJHU7mlHEeH92C17EIbh/wB2h7xv+Zh4B8TQODs52CqNTtJA/HSpLVb47iDK2EuO7LGcjYSPZRfCvrJonA8edwyOMPmhiWWyBrOTUqROjHYbHnUGLS9hsLZtgHvmD3HfwsUUMES2rbKPtMR5a6Uh4RcPetzkHbf4Co9mwdrjojEwqzHKQzAGOVMLXhe1A2ZR82oHhIhz57TuQOWutH3jqn+MfID9aCg7WELetn6uGWCLgJEdYncTy1pZbxaLIVrQMxpbZsyn1/BobXcU27VwWRpUQo9pSZktpoD05wPMUnXHGJW4S67AWtMvNdpgdPY+VUCe1iYMK4JTQZbOjId59OhlerVJcxTLkytcZh+z+q0ZCPENpIG3h8I5VFaxOZQqNeZhLLlVRI+0NBy6g5R0POLEWroy92bh0LJmZR/i5+ZjQNIPhqTpMcoDeMG448N3vGtBViWttybSIRefOkt/EZwPCq+IkBdgNIAmTA8yaYWFf6sNbuujP4ZOYZhqQxyk+o9dDSrFP4iJB8bagEfAQIHlAq0VLabnUrnwfCglepXfwx6UgS5rWbTaoO8/CtZtakc3MdZChCo00ls07ydh+PpSgNJ9obnnpUGIaW0HKssWiToJp4invZof3zD7ftU29aytdmsLcTGYctbcKbqalSBuK3WtUiC+dTUFS39zUaLWGkls1rFjQUZh8MgEu0D0j5mtcSe2VAtq2h1aCZ/KpAMFiTbuI43Ug/yq34ztRhyQwsZmAgZ4BHlpuPU1U7HD7r+zac+imj8P2axVw+Gy482GUfP8qrFB17tjeiLYW2Oij+vxpPiOK3bh8dx29TTtOySpriL4B5pbUs39e6pVNi1/s+Ca63378x6x/wCqsRbg+xeLvahFt/5jZfkAT8QKB4z2bxGF/bBAOouIflOb5U44hxfH3AQbhtj7lpSvzGvzNIxw24DmMEnWX2PrO9OVdOsBhvpLpZtoM335C6RqCNjBmDuRV24O2Dss1l1si4i5g6NK3BB2LHRuqn3HpSLOEuKIDJoZ5E8ucTy22qe/Zu3DrkAkkJbVVUTvAED361eNqlhlxvHYUKDas22uyMxZcykDbnGbaetJsVjMTdTxPltclWLae5VgH4VPhsFlMl0Hm0Ej01rs2rYJOZGP3nb8AKvG/FsV+6AK0rRVjw1iyQVa7bzE784IiJOgHpFE2eB2YnMPXUjz6a1ZR044RxZu7UOLDooAYXVBIVJkA+0WaVCjaZ2pfwxiLwc5dSTA13kx/KmV6xhkGrKT0g/rQ2EuWe8EdfMUzjTsT4Jx3p567j8fKmd87H94/gP0oDC4lQxKjSddAYnbfWKa3MacgIG7HkOsVmywyoO0SNlQhmXQAlQ5kS0iFGs5tjpSazZIG+JPikRbIA67xr5yANdKedpsY4syDsJ9pgPaToRrrtVKbiLMfEB7y/61ST2LTnulRWyi+viDIWgBIM6jPDH96NKjW9hySSHdiwPtsx8xMGZO535Aig1vmJPd7wVjX5/hM0Hib5mMuXyEj361vx4/WfK/D0C20xYuAEz4nChQZlV00U6TpOm9RXMBZmScg5KGGny+VI8Pba4YB89Zoz/RVyKv7FvIa+FwoGlx56QDUNpbBIBcgean8poI4W4PsmsdCPsn4GjZ8XZ1a4VbcgWrgcn7IDTp5ZamwdiwlyMTZvZADJWRr9mNNqr9q6wDRIkQeUiZj00FbsYxlMZ7ijnlJ/UVb/BPrvGMAGIGHuwG0OdDMbEgr8pqJOK4QHw27g//AFWj6ahxrSU8Vvf8Rz6sT+Nc/SWY65T6on5CnjyvpnlJf1buB8R7zFWQt91UXEhGBXN4tgFZhsBv1rKQ9lWnHYfb9qn41lV2rjkjvEqMxqO3bJ5x5mp8TuahF8isNnXDOCoxl7hPPwkD4k0zXHYLD7NnYcgM5+J8PzqmXWJ3JNcT5Vd/V0uGL7cXD+xshf3nM/IEAfE0mxnH8Tc9vE3D+6hCj5QPkaTs561xNMQw49+Rb1LE/jp8qGe+7TLMT6k10tkgawvr+m9GYXhzXPYRn/ePhUe/nVowsS60jUn1JIq6YFcJcwpa6SBOU9UYxBBGw5851GtK7mAs2hN+5mP/AA7Wg+O/4UFjOLLEWrQtoRGn2o2mdyJ386tLWL4Tes2hdZlyN7IzDMynQNGunUTIkSKw8KvJbF+0Sy5cxZZlV2zHnG4J5EGY0lXiMQzb1PhuK3kQIlxlUZoAP3xlcejDcbc96to6bW0YzHYmJO5I38+dSWrbNPdozEbkKWj4CBUvBFYsCljvshkrkkRtBAH49K9E4F2gwjNlyfRrh0OUBRPQxofeKLTIpWA7H4m5DMgRDrmJzf8ASpLD3in2D/s6UrLX2DfeQAr5ae1tVpx3aDD2bmRmzGD40Gx3AYjSTrVcx3bN3ISysXSRkdQCX2IUwYB5HU7fA2tZCLjPYfFWQXQreQallIBA8w35E0iwY8QJ94qwcT4xiLn1hZVW43dukg+zpmYRBBBIJMzry0CLidsW7xGHJZCfCzAanQGOW/XXrFOgQuKCFVaQSTqIOhMRTAcSUhbIVs6Tm8K9d/nHWqxi75cgkyR8tdKN4djoxHeP9vNIH71Q1YeNYjvbOREckiJOkaqeZ12qtpwW+DItk+jL+Zq84dFYTpHlP50ZZsjlWdOKNY7PXZJIYeWkn5wPjWm7NXSZIVfKZir+yTyrTWqtWKLY7P3F+18KaLw9o1NWA2fKtCzVpwnt4CKmXC6a/hTMJXJFWpT+0q5cgjefyFIqsPa55uIOi/iT+lV81qM1EwrQbWu2moUMmn8rFN+yZ/vuH/zk/wC4Vld9lf8AbMN/mp/3Csra4jMaNTQZFG4oeI0MRXOOiEiuClTEVtVH2j8KghFsc9fIUxw3DbkSStlOrb/r+FQpjsn7NQPPc1ES9w6y3rNSMe/wtnZDffq/s/D/AN0Hj+O3rmk5V+6ogCtjg7yZ0j50xwvBFMEydfdQeyGxhmfQAk1zjsK1sqGESuYacjp+VX/C4JVjKo36elCdr+FO9pbgGqMQfRtPxA+NXksUCKwinDW865UtMGMQS0KI1OpjfzNQWeFuTDqw1EtEwPKN6dGHvZjhuMRO/wAMUYHUoGGbpqDp86fHjeGxEpjsPkugRmgq3xiQPiKEwnZq4kPgMQXO7W38JPWOXx+NMLvFGuIbWOwsODAJUyCdJBHIDXwmTFZ1rFSxHdI9xUBdXgWyQCRzGxE6wI5HcEiK6XD3Qj6902HBABmfF7W3P2iWjTYkaUXbwuJOS06d33IDgn2p3HPUxlA6R5md4jBhTbuAF7lsZnVjIMaDYDbSTpOvSSjC+13QbMEN8MmTxSFF1ueg011AB18tgVg7Qb6i/kJssLaIDqxdwHbowEzPziInXhEwr3CqNNxAgUkFoiYgAyVHoCdKxeHsFtvatr3loEXGc+1m8PuKqR8dDpSjC52StdKhXslbkSzkKSQs6Cd6sWBvKAln2sqqofqAog9eX/umFu0DOh/HqfyNZ7PRPh8DHKAPnRSWo5Uya1pPmBB84j8a4uWo3312jlHU0ZSBKVy1vajiVjY/Eef6VEVXmD7z6dPWrKugZt69awWt4Bo12CmOXl/Ot/TY2B95qygvbDsfsn4GoWwjnSI+FHXcYx6fCgr2Ib70Dy93l504lY47wK5cvSCgWANTtzNb/wBTrZHhu3D+/wB00HroNh6mh+LXrwe49xrgt5gFynkRvvt5edKb73mH7UnSSpZgQsMQSNtQNpnUV348eGd2uVvLeotPB+z1uw+Y3vEVIlu7AAME6F5nTn8KkxnBsFcOZ8TbBGkhhrz5LFUdcA7AQyydQsmSCEM7R/vF3PWtjBgIzhwQvMSQTKrzAP2ulOf+fysbz/j/AIuGC4fg7eJs91e7xhdt5YY/eH7kaetZSHscyjF4fMMxNxQNYgzofPX+jWVi56dONvs0xPcgnRz8B+ZoN3tfdf8AiH6V6y3ZixMgRUZ7LWf6Ao7+RrI8oe7b5J8TXP0lOdsfL9Jr1j/VWz0H8IrD2Ys9F/hFXaeWWsUo2tLr1JNG2rwOvdqPSR+degt2RsHkP4RWDshZ/ofzo7Kld+TqQKZYG9rVlHZO11Pw/nXX+rVsfaPw/nWcpK0xBOsaetEPazoUKjxCOcf0Ka2uDKNiP4f51L/o2PtD+E/rV41dPK24uyE22sWgUYqRlG6kg8q7wXaYI83MMrW9jvHx2r0XFdmrTuXYLmO/h35TvUuF4GtsFVy5DupSQfcTXTy5Z6Y8Zqt2EW+veYJ0S4Ne7Yn5Hf4zS7FcdxDscPfRVuKM0nn6ADxBpER+elwXszZDZlW2p8kH6zXeJ7Po8k5Qx1LBFJPrmmaJy5HI87tcd7xJCZ72aSsEysHy1Omu3KJ1ia5xtvq7rBLdu6TnCasqiQYEAAnWATPOvQLfBwrZkKKYjS2u2x89eetQt2btkg+AHqLag+s7zT5ch4x58ONsqFLduTnJR3mSs6KBEncnQdKa8O4ZjbniJt2gdSCssfOJ+Z18quGF4Bbt+wFBO5ykk+pLSaO+iN95f4P50efM+HEmwuCCASSW6sf6A91S5en9b/qaZnBk81/hP/lXP0E9V/hP61izlf1rqFlxeXWo3tjSmxwB+8P4f51y3DJ+0P4f51nx5HYWIgrm5bGkf1pFM24WT9ofw/zrR4SfvD+E/rV48lsKnUTUbgDaKcf6I6sPgf1rVzgwbcj1y/zp8atitXbka0uxuKFW9uziEQSuvkf1rk9lrR+yvwb9afGjY817RYxlsgroSV5A7a7HnpvyqrDFXtIZoBkdZ1367nQ6amvcx2Usfatow5AhtPnQ9zsRhyZyIPTN+tamxiyX28Ua7cJku09f4en+EfAVNcxFxhDMYI2gAbg/iAa9nHY6x/w7Xwf/AMq6TsXhpk2rZHTxfrT5X4Jwn15N2VX+94ef+KnQ/aFZXu+HwiIuVVRVHJVAHyrdU2n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E">
              <a:latin typeface="Calibri" pitchFamily="34" charset="0"/>
            </a:endParaRPr>
          </a:p>
        </p:txBody>
      </p:sp>
      <p:sp>
        <p:nvSpPr>
          <p:cNvPr id="22536" name="AutoShape 8" descr="data:image/jpeg;base64,/9j/4AAQSkZJRgABAQAAAQABAAD/2wCEAAkGBxQTEhQUExQVFhUXGBsaGRgYFxccHxoeGhwYGBgdICEcICogHB4lHRwcIjEiJSkrLi4uHB8zODMsNygtLiwBCgoKDg0OFxAQGiwcHBwsLCwsLCwsLCwsLCwsLCwsLCwsLCwsLCwsLCwsLCwsLCwsLCwsLCwsLCwsLCwsNywsLP/AABEIAL8BCAMBIgACEQEDEQH/xAAbAAACAgMBAAAAAAAAAAAAAAAEBQMGAAECB//EAEcQAAIBAgQDBQQHBQQKAgMAAAECEQADBBIhMQVBUQYTImFxMoGRoRQjQlKxwdEzYpLh8AckcnMVFjRDU4KistLxRGNUg5T/xAAXAQEBAQEAAAAAAAAAAAAAAAABAAID/8QAIxEBAQEAAgMBAAEFAQAAAAAAAAERAiESQVExYRMicYGRA//aAAwDAQACEQMRAD8ADx/H8RcIz3nMbCYA9w3PnvUFjGXnYKjMWYwKzEcOYayNfOpeFX3w1wXFW2xHJiPlB0rE85+K+N/Vx7M4e5axpts7N9RJnqck1dwx615lh+07jEnEG2klcmXPsNOfu+dWrB9r7Le2rJ8GHy1+VY5Tl7blnp12tQlGMnRGPyNT8HH92Gu6k/GaA49xOzcttkeZQrz3JHI0y4N/sif5dY7IZrRMD0pzgwQsULbt6imNsaUa1Gn23pViMSqa+I9cs7nbpTmKDxWFziJjWdhyqWEmJ4ndzKqWGBbbOY+Q/WgsaMQWRDcRC5ObKoOWBG7a/hVrfDAkEiSJg9J38qXcSskMrKYI2MLp8qdGK2/D/owVkD3TMk7aa7aamT57Uvxtu1iWLNdIUD9mTlZfiCHnqPhV6OZ0OZQdCJHWOYqo3+HC5kXui1xehAzRtJnyp0Yr2N7N5F71LneW5Gw8Sj94T7pFMexHEVd7mFup9S6kgNMhhAJncSvTpSnEo6MZJUyZ6CpOEoozYjMpYnIF1BGg8WhgTroeVIZ2l4K2FxGS2x7p1zIx6DRlPUjTXoRSxOIi5mS5mAVSRcUDSOTDmCfCDuCRvtT3tjiBdtJmuqndyRmmWmNBlBn2aqxss6i3bViSMzkwNPsz90c4nmvnTOxWsVacENe+qzAMAZnKR4Mq7nSPLrTPg6NckrFm2g1uEAueQC/dJ5fjTfAcEsXMIcmU4uA3eNczbGCJkqFy/gNaW4fBs5tYe0dLksxCsSV2N1gBOUjRB0k6Z6dWLp2Fwdt1ZzDBfCqmCY3LkHqat/cqfsrHoKrHDeCMmUKzDKIByhYHQ+IsR5EUt7QcXxFm8bZclcoYEELoZ6RsRXPdaWbimGsojZ1Jz6Ki6MSeSxrqdegpXwrs2irlxAzF1gST4Pf9/oeVVjB8Yvm+rBnYerHffXkPPSnHHO12Btgrme88+zbd9x1bMF+BNPcXSmdpOFHB3crO4Bko0EZ193MbEVB2d7Si1eHeSbTeFzrtyb3H5TQXaTtI+KbUFVB8IZ3uET5sefkKDwfBMRd1W02X7zeFfi0T7q3tztj/AAsCdqrdtvDncKxKyYETI84is4l2uu3Lj3LN5LBcBWCggkDaWadRrsBuaE4Z2XRxmuXQddrWvzI0+FWHhvCrFpzltAkAQWOY6+u1Plx+LL9VG3w7E3SWBZxOrF9NfMmu34ddUEuXPofzP6VfLmGZjMBV30qB8JO5+VX9SrwjznEBh1j1qHvmjRiR61duKKqgTliOYBqt/T7GoewCfvKzKfLSYrfG2+2OUk9J+xeKZcbhipOtxQfMHQj4Gspj2POGbGYfKLqsHBEskSNR668t+lZRf3s8fzoJiHMkSfjQ81LidzUBrDTtVblPuouzfuD+YP5ULZxLLsfiAaaYLtAUPitqw8iV/WguzxEsMpVQZBkHp5Hyr1Dgj/3RP8sD5V563GbF4ZTbYMdOR3286v8AYXurTfcC7weXprWaYYWtqLt3REc6rlriTpDXI7pgASBBttsM2/hOgnka6x9+4tzwMIgaHrzrONas4oe5aYzDR7qSW+LXB7VsnzXX8JonDcdQ848jVh0d9BJ3cn4/rXQ4evnWWsarcx7jNELeB2NSaS0F0FKMbw8Bp1CzqRv506Y1zNRxQe1+BzOSWEQsNoBsOQ/Kq3cwrOwWxbjQADUyQILRzYnWvRuOcIRgWVRI3gfOswGBtFU7sZLn2nU+JeR18+Q/StSsY81w2FTDs9y+vesqmA6SFcbDU8zA201oDC4oKrNczd67h2DKCLinWNRIHMEHr0q4ccsJfxQstJtWpDtZTUkAxIEzl11H72lVXEYdree3cAYKxFotoQZkkHkkakHQyNjWgkxmMTvyAp7oQWEmcgAJQn978DHOrl2QwXd2/pF/S7iSI/dT/dp5CNYHl0rzx7J0hWuFjmbKCSeYGx3Op06UVxbj+OvwjubanZVGSeQ8zvG8VWLXpnFeOYfDz3t5Fb7oln/hGvxiqFx7t8Hb6m1sAA12OU/ZXlr97lVUu4HKsmSQ0ERHKROs66/DzrpVGR4VQwyQQDzJn5CqcYNMGwuMxSgk5bRGmdhbt+ZC7H3A0Xhuy+GXW/jLZMjwoQB5+IyfkKrds5SHhTr7JMz6jpV/7MvgwFc5Sxk5CuZlnYaDWKqoY8PxvCcMPqu5LAe1Bdv4iCfhRV/tDYeR3F64CBotktp+XpTdONosd3h7zeS2XX5lQKD4Xj7i3Lxt2GfNBIDKuXVtDmI68qw0ULjzly2sDiiOX1OUDy1OlL71jGPmjBXYO4LKsdB12irjjuN37Yl0sWh1u30H4TVfXtT9Y5OKwiB4J9swQsfPTWBTECvW+IyFGFVMwOXNdU+yJI05xr7jQt7hHE22Syv/ADj+dWBrOIxNvvLWNtPkJKm3bkZwIAzFtJBIPqaBu8KNyC+OveIeSwfukakHl7qtWKNh+FYi+94F0DWmh8zRrLDTQ6aGl2OwLWzDMhO3hM064dwizcu31uPclHhcuuYSwJOh6D40JxThdtC2SQoiDcbxbwYA394rpL252OOyK/33Df5qfiK3UnZJQMbh+f1qDfzFZW6I7vtqagJou5aLEwBM+VdLwm8drbH0j9a5tgwamtj0pnhOy95/slf8UD86ZYPsNdb2rgTfYM23pRsWO+xWBVrjGB4YNX6fqj6DT3iaTcB7P/RMx73PngarliNep6/KmeFxtpwyq6sR0Pn86xa1EtzDiHQiVZSPjPWqH2ha5YvBUuOVCLkk7LrCk8yNdeYivQLl4TlkSVJHXTpVM7U4hO9NpgnitqCzaZCuqw0TB5xVFQnCu1t223iAbTnoflTw9rMPcUh7ZUxvAYfHegLnaO1aAtjDo5UDxlgwJjUglSd/hSvE8aS5/wDFsDzAIP8A0kU4NP7OKstqlyD6x+NG28XdXZww86Q3+DW/oqXlLBiASJBGp5A66etKZe3lIZlDCU3AYeWsVYV9t8cdR4lIjpr1qez2pSdSPfof0qhWOL3hP2vWsucWn9pZPr/Q/OjFr0y1xi22bWNNJ2OnlQmOxKWLQuqxD3MqgLDSxGmk7jevOFxlqfq7jIek12OJXO8XL4zbOnKWPSOY0Hup8Vqx4/AYnDABLlpMoZzcAZnJbKp0IILGQoHM0BieAHx3sW2dlgLaJJLM0BQWG5kyY00PKmXC+KtexKC5r3Qk6yO8OkzGuTYecnpQ+J4yr44klGt2nhQxgG4RBPQ5Brr0qR1hcC+HwzWhhnd3Um42a2qkkdc0wuwAHKqfxLgvtNiWXO6eCCYQgqQI5ysiOvxr0LFcRS5auKZGZGAO4Mg8x+dL8TetNgwzvlJtzmHtAHLtHrVE83ewPAn0hijLquUsdOkAnLt1iofoYhxbzMJUaqQZUXFjXczOnUVYrmAw2S23eYsKQwVlLbLq40GijLOw2pSOFDEm8tp5CsLhLyAYDzpyJLA1rQR8GdLbw+XPtDKdD01EBvWrxgO0NpHyvmRgSIKqI8oGo+VU3E4C+tkXbmyvkzMRnUjWJPiIESIkajaphxBrxy58jBQpcSHfJooLAE6afCqzRK9S4d2isXmCLdh5gqVykHmPFQ/BLwDXiWjVdzHN6pFrBscIMWxZnS4toqWBB8OrnmHy5QHBn1p9g7hzhFW0bjuqg3FnL4bjTt+7tpOlZsa1ZMZdwbftDh2I+9kY/OTSXA4TBW7ly4v1maIVbGZU56ZU/E1Lf4M7XrSPjbhVg5dbZFseEKQBl2EnmanXsxh+9cNev5QqZQcTdEEm5m1DdAv9GhOb3HlCwli+eii1lH/VFKcVxfEMTGEZYgyz253051PgeCpN5fpd9cl51Q97m8AQNs0gxLaxyoXBMXXw3BcCswLiIMEgekqAffUlPw166Lt/KqFmY5gzEAEliRpv/Kgset2DmZI55fPblRfDsOWv3DrCljp5N+k1FxjDS4VTpkk7a+IRt61uXti/jXZM/wB9ww/+1PxFZXfZezlx+GX/AO1fxrK6sxxeaCda6tY24uzEVHf3NFYLAXHXOqyuYJJjdtAK5tCLHaO+v2p9aY4btrdXcA0ru4FrFyXQNkZgQdQxQKzA+UMPjVjwvArJu32a0DbXvAFzEQQisuxH3qLhmo/9dc3toCDvpXGK7QLd7tbQ7ohwfD4QR0MedNMD2Sw2Iw+ZAbbkvDyx9l2USCYO1Vy72WxVkt9UrDbPmWB5jUEfCaJh7WHB8esu2a4SHEgEMQY6abiuuIWMJiHztecGAPbWBpHNapvF+FGw4Rmk5QSRtrO3Xat9nsObt9Ez5M8jMeQgydfKR76sWrSOzmGY+HEkeuU/hFFWuyFrniSfQKPxmlGO7NpbWVxiMQQIgTrEnRjsNfdQBw8RlxIMmAAlw6ddBUl+vcPH0YWbb5soAWWXXxSZ0HKajscDsrZto9t32JWWaGjxRB016V5yuLuzCOWjpm9/KpDxLEKfaYfH86sWrliXspl/ud+E62yRGugnzM004NikvIWS13YBKkEQdI5ARzqiWO0eLUSGaB50fb7SY4iQjEdcoijFp12ssoiKBbtNeuMFtDJ4gTHinTb03IpTxfhdrBqpQlrwWC2sKSNSdSMx1iI016GhV4s9y8cRcQuqJlSMwBbX2csEmZkjYTPKom41Yfw3bV0s2hOdxJOkwTAPLbpT2hd5hhLMo03LgGQk82mDHKBr60Hf4ZOHt5CBDDVjGrHLJPIaz6CstcVsG6zOSFRBatAjN4YhmbaSfwqVbli+QrP3ah5ET4iOgnwbnQSKkV4fiD2/94RrqRMEa6jqD150Q/FIthWQMq+GDvG8jTfQ/LrVlxfAcIIa+76/auG4NN4kmsvYPhenjt6fvMfT7X9RVsWKuvaAlbdkeFVZtpmGBBBM6jlU/B+8U3e7dULFhLgkMoRSVkeyTyPURzp1xC7w23bY2lsuwUlRB9qIUn4VDZx+AYrmuqgFuCBbUAscsmCu5irUWcQu3kCFrmGYrdW6AHRvEoAEiZAMCRGp6UluW2u3XZ3RWZmZszqgkkk77bx76uq8S4av21Ov3FH4LUp7S4DncPuT9FqlWKvhuFwuVsVaysQcqNdYSDGyJDdJO1G8SxltGi4jsWMrlE6iQANd9T8abXO12BBJz3No0U0pxHG+HMwY/SJG0aba1IOmMxC3MuHw91SVJytZaYBEsB5EjXlIqUYniRZstpgdJi0ZBYab7HQx76NXtRh5DL9NYwQGzNtOsHpIHwrX+tdoEkW8YTpMs8+VX+gTh8eZuKLpIcgkWgfEFNsg+HeCQa5ThWLt2mxIYKMrFhmCmFJkFQIBBFOh2qtAEW7GNEkkw1zf7XPeleJ7U2irKcPfymQQ1141JkETzNXa6JMFiAGbNd7stJz5STJnmNp50LxQrn0um4InMSN6Pu8SwzezhPWbj/kdKW3GXWLYB9TpW5GbTLslAx+Gj/iL+dZXXZAD6bhtB+1Xaa3WqI1iV1MiJ2Plr/KmtnjIt27dtQpB7p3OxDW3OnQyqrSfFHWo8NZZ2CLqWIAHmdBWGz3tDxFbhuspU/3jERBnwkIoPpppTxT4cVoNyd+qWvL86pePxdy5lNzkgVfCF8Kjw7AT61ZmuaYnbZfmifpRVFm7D3z3ABBAA013lmO3L3Uz4rcAtOeQg/Ag0r7IMDh7cH7EEcxqaI7RmcPcA8gfPUVj216ULtYpN9NSSyKTPIsT8BTTs1wc2b9hyVebh1HTIdINKeJ2GN5PCSCqfofTY1ciyq2HygT3zaRrAQx7ta1b0IcGBEKJ0+ynMCknEsUSI1VFPiKjUxAyrG3meW2+xucsQoGUZRJggtoNB5a6t7h5axYVVlvCq+R/drJVZUWWuKuSZHMCOeh22pXicTccnLmYDSR5egp/cRsUyiCtjNoRuxgz+BHl50WmFCbCBGggxzrWhUM9woJBCjbQRuJ1os4vEFe6D3SbkqqZm1H2tPTT3npR13HIuVGAADTME7iQY8jrRHZa3na5iCZPsL+6OZOsif8AypRdcwmJt2wSt1EtqYJ0ygmW57kx66UPjGuqCtwNnYaZpkLuzfDT3+VWrjWLl7dtvYUd/d/woYQb6y/LypBdzXFuYi5mDXA2VRsLYiBG4k6+lEqGW+HWXw2W4gWFSG0VtpBnnM7Gj+xFuzYYkjNcL5EYwcqyRp0Jg6jyHOuMqvZQTvZXXzAA/EGkWBxrWmsXEUuymFQGMxIgDY8zPuqS6cT7Q3LbM4IuWNCVKMpUNoGzHRhJGhGx8q8/45hBcvq1tETvU7zKPCu7Ax6xMedX3iOEfEBkOZRcTnqFMDTzgjeqNxnhOKwrC66h1EDvEOZRHI816axRFQJ4Fdy3TKqLSrcYBt5IURG58VMrfYe61g4gNaCBM4WWLEBQ/SJg9a5u3L1/MbZCowCMJGoBU8/OKa9mLT32e1cvOqKhIUPuEVrZC6REwfdWtGD+C9jmwwYveT6w2VAVRP7RWb2hpKgjSqv/AGkZvprKx0VVy6AQGAY7Acya9Kv4dmNkG7c8HdsTFvUtoPsdFb4iqH/aNbK4hMxZiU55Z9on7KjqfnRxu02dKXZtlmVepA+NE4rDFITnJM+7aiuHWh3qf4h+Pp1/6abphwcQJdVgMYY8suukzqJE1u1nDn+zNruV5uXFtqp7sQseJznyyD9pfSZ86tWHtt3l49/c1K/c+4P3ap1hzaxASxePdFbkaKQAt18oBjUanXWmODu3y9762PF9xei+Vc61Diy7IHzX7kd6/JebAD7O81QOM49y19SFIM28xGpCOxDTMZpo7FcTxFtrgS4CsuSzKJksw0+A5VVWvMzmTO/4GmQWucDjWtqwAGp6dBpXOIuFoLCDHIRp1qMNrrt/W1GF8yhsiggATqdvUmurAnsZcIx2GgxLj4GQRW657Kf7dhj/APav41lVUdAJm8ZIWdSI28p50Zh71lXUoNRdzBrkyqqunswp8WsRPhFL8Q8NI69KhzGsNHGN4iMQFN2Q6BgCsZSGZmGh1GUmNJkdKKxJtRca3dzZljKwg+BQJgaa+tV7vCNqmsXDJknVTzqWrv8A2f41mQ2ztbXT3saf8aYi0SR4RBbrusRVU/sz9u7/AIF5n7xq2doDOHumNl5+WtYv63PxVsHdBOUzl8S6gaTLHz0jT1oPivHIye14LjaSNspXQxvFG4lSRAgEaAjnqDqPPaq7xXDEMFPhlt501BNUBrhuPyoIVlyspTxSBl9sdSSDB8oqTE49sQwZ/wBmD7EkA7b8+lLuHYcsgLeMIxQLlJIJ1EcgDO/lRaWGdu7TKXLaLnWdBJgTrAB+FaxH+G4su4QDKNBJgb7dKWYjjDbZRuevnUlrg7ouZljaWN5QomdTCmOXxoW8bSy4DOqk6mVE9BI1gn9aMRHxW7Lac525CTUeCd0m5bYqV6TtRGCwy3Cz3CwDTlVAGY9AATtymtLfVCythyq8wzEN8QN60HOP4o9wEufHcCgnQeFJyjTqxJ+FFWsSpD91mVI0UsxgZYO51JM6dIrWE4elywbq/WuD9YgJVk3AIAnOns68oYc5ENuVzZgEBGgZgOXmfShLQ09wtxSDkswR/wAutEf2b2VK3WIBYZQDvAOpj1qpLxQpZa0GVp3IOwIIj8KY9kse9sXQNBCa7iZIHodflRhel4rFhjkBGnta60lxWItuxt51NsoVYAiIYwffpoP5VV+KcadSZyjMJVxMzsdekRUPZi4XuO25WG1+0fFlHxMn0FZw6iwIW0LltnVWS4y+IgaB1E+/LNTdlb6i/ijngMrCQTJ1YjLprI391JuPWbbYq8TcynNqMoOsDnIrhOG2z/8AIUeRQbHefFpP5VvGdOOL46+4TIl9gwnxg5tABoFA0CgGepNLe1BvXDbuXLdxVCBczQQSNDBA01mZ89ansYS2CTKk5dMt/KDuYIyyFnSQTvtXFu1dWe5i3IERfDDrBlRpqRFURZwrS6s9RoY13gajnt5CDTNjmukB/aMEFRrorKT6magw3C7wfMyghSScpUxPLQ+Y9APOl+PxDrfYoCW05azEfmafYWKzw9u8k3WEW5zBVky5WIOm2U+6l93iTrtdnNDEldfEFPI1Hhu0oRUW5g0uXFEZmuXBoOWUaA6DXyrXEb2HGHtNbsXEvXMxg3SyqqtlBGYa5vEAOUUYdcYFHvs03BvO28sfPzpYinPrH2vzru5fKkaFCVDAA7g7GRrqa5w98sxzKNFifQAfOPnTgDXRr/UUTgrkowLARqJrlsIxBcAwsZjpAnRfjrQy22G4I9QR6Vqds24bdkm/v2G/zV/GsrOxo/v2H6d4N/l86ymrijxJ1NRZqlxA1NQ5qwWwa7str7qjzUfZ4XdnW2yiN3hBB2MvAqR52CxGVsSBEmyYHmGH5E1eOOsDZu+IT3bR7680tpZsqWN8PcOgS3mIA3ksQBuOU71rDYTFtolq+QdPZePnpWbNalxYrebMJGpgkQejT+XwqLF2LVwEtkOXlLBjAEAQYiCeVBWOy2OuENdBRTGYvcAMDyBmusRcxeCZXW73lsgwqg5NPaRkI0058wZmrCW4/FOiN9W6C7GrZtY3jQTy+NBq7BDb1zMw0A1HWftbAbaa1P2k7vvLdy0CLd1c6oSTkJ0dNeQNCZixlSBqJPSdAfSYHvFaZWPhpfDqM2c2yDmUpCGRoNYMzsZFd2eEYe6rMb2QiMw0OUnaAoPTn8qAXi1y5ZCOZjQz+f4Uj74qSAd9/dRh1f8AhHC7aKcjhmALANDW7gGjCGXMje/mN6Rcexdq7dhAVsIBp0dhsPIbR60jtcTdBAYjcj3wD8hUf0nwgDkZPqasWiuz+Pa1etvOinIQTuGmR5iTNT49VNxlE5tpciAAdDOkehB0pRhh9YCdgZPkBrTjC8Pv381y2pyMxgkRr0B5mKQk7rD4bxNcXEXDslvvEVP8RkZt9vKj+EcVfGYi1ZCqlkHMyjkFER56x8aS4vh1y4Z1Z418MDTqTAPumnfYjCNbu3GcgBYWAQZJnlOnXWgrFiuDo7gFYWCBqCT6+GsvWFwq5UMywzCVgkwFWQJnb1pvilSxaa7deCBIE+hCjqW0Hvql2sccRiFYklB7EiJYyC0bCNY+OtZjVVHid0m87FSpZiYP9a1zZu669KtGM7LXbt83g9kWs4JF1yI0BIIj2SdNOtEY7Epba5GFwOgAI0Ov2WHKJ+yNT0resYqWbzoi/dEgdAKfXeKAo028CDADKLepJ2YEbEfcGtKsVwoZGuJfsHKQGTMymTtGYQ3x0qQRDRXC1V8ytfW0Q2xsh/nmHwimGC4Fi7eYnDMWXXRhI09pcrTz3giguN3/AKtJILBtmRC8REd4oBIEbH72+lSFvwy3/wDlWf8A+Zhr7gaDbgIBzLibMedu/wD+FK7d8+XzP50S2IgToTUh/wDo9hE37JgyAO8Uf9k8qk4nfuMM1y8jlRChWBM+mQee9KXvnp86iz+o35zUhf0gjDXCTOa6g1A+yC1Lu+ZpkkwNvIU47kphrZdCVd3YNG0BQDB0POlyIoYAFCT0JA1BBmdtDTBRXZL/AG3D/wCav41lGdm8C64zDN4cveKZBU7nYwZrK1okAXW1NQRU106moVNYLIE67VZLeEwYIOIud5mXMhS4xjbwsCoIP8xVdWtPbAk67dait2G4rgLRDWsNLKZDNJg9fFNA8a7Z3bh+rLW11kBvw6Un4FhxcuZTzBj3fymocRgDbdkb2gfCOonQnp6UZDtY2NuXJzOx9STXZuXyqT3ioT4GMgdBr021p/2U4AXNy4wGTKdIO8jaffQnFez2Js5jbDmzB1DRAOpBEz8N6QR4q6TlDEkgHfXUmTXKmWGXSdATp86gu71tBOpMAQC0TGmmgpA/D4nLmBrtMN3kEFRJjXlFLHJgaGnF7HWboGZXtvBEhlhmMQzDJLaaGI2qLsYfKwtvL7EhRrHq2gFb4nibZ7tLdhUZQRKalwdpgSW3k85pWUVRJukzySZ6altflU+Ea5c8Fi27EfaEkiCDq2w25wKEKv8ACnVC976kaQGUZnPpmDRRvCuMi2pCPaUA5gDbuGCRlMCSGJHU7mlHEeH92C17EIbh/wB2h7xv+Zh4B8TQODs52CqNTtJA/HSpLVb47iDK2EuO7LGcjYSPZRfCvrJonA8edwyOMPmhiWWyBrOTUqROjHYbHnUGLS9hsLZtgHvmD3HfwsUUMES2rbKPtMR5a6Uh4RcPetzkHbf4Co9mwdrjojEwqzHKQzAGOVMLXhe1A2ZR82oHhIhz57TuQOWutH3jqn+MfID9aCg7WELetn6uGWCLgJEdYncTy1pZbxaLIVrQMxpbZsyn1/BobXcU27VwWRpUQo9pSZktpoD05wPMUnXHGJW4S67AWtMvNdpgdPY+VUCe1iYMK4JTQZbOjId59OhlerVJcxTLkytcZh+z+q0ZCPENpIG3h8I5VFaxOZQqNeZhLLlVRI+0NBy6g5R0POLEWroy92bh0LJmZR/i5+ZjQNIPhqTpMcoDeMG448N3vGtBViWttybSIRefOkt/EZwPCq+IkBdgNIAmTA8yaYWFf6sNbuujP4ZOYZhqQxyk+o9dDSrFP4iJB8bagEfAQIHlAq0VLabnUrnwfCglepXfwx6UgS5rWbTaoO8/CtZtakc3MdZChCo00ls07ydh+PpSgNJ9obnnpUGIaW0HKssWiToJp4invZof3zD7ftU29aytdmsLcTGYctbcKbqalSBuK3WtUiC+dTUFS39zUaLWGkls1rFjQUZh8MgEu0D0j5mtcSe2VAtq2h1aCZ/KpAMFiTbuI43Ug/yq34ztRhyQwsZmAgZ4BHlpuPU1U7HD7r+zac+imj8P2axVw+Gy482GUfP8qrFB17tjeiLYW2Oij+vxpPiOK3bh8dx29TTtOySpriL4B5pbUs39e6pVNi1/s+Ca63378x6x/wCqsRbg+xeLvahFt/5jZfkAT8QKB4z2bxGF/bBAOouIflOb5U44hxfH3AQbhtj7lpSvzGvzNIxw24DmMEnWX2PrO9OVdOsBhvpLpZtoM335C6RqCNjBmDuRV24O2Dss1l1si4i5g6NK3BB2LHRuqn3HpSLOEuKIDJoZ5E8ucTy22qe/Zu3DrkAkkJbVVUTvAED361eNqlhlxvHYUKDas22uyMxZcykDbnGbaetJsVjMTdTxPltclWLae5VgH4VPhsFlMl0Hm0Ej01rs2rYJOZGP3nb8AKvG/FsV+6AK0rRVjw1iyQVa7bzE784IiJOgHpFE2eB2YnMPXUjz6a1ZR044RxZu7UOLDooAYXVBIVJkA+0WaVCjaZ2pfwxiLwc5dSTA13kx/KmV6xhkGrKT0g/rQ2EuWe8EdfMUzjTsT4Jx3p567j8fKmd87H94/gP0oDC4lQxKjSddAYnbfWKa3MacgIG7HkOsVmywyoO0SNlQhmXQAlQ5kS0iFGs5tjpSazZIG+JPikRbIA67xr5yANdKedpsY4syDsJ9pgPaToRrrtVKbiLMfEB7y/61ST2LTnulRWyi+viDIWgBIM6jPDH96NKjW9hySSHdiwPtsx8xMGZO535Aig1vmJPd7wVjX5/hM0Hib5mMuXyEj361vx4/WfK/D0C20xYuAEz4nChQZlV00U6TpOm9RXMBZmScg5KGGny+VI8Pba4YB89Zoz/RVyKv7FvIa+FwoGlx56QDUNpbBIBcgean8poI4W4PsmsdCPsn4GjZ8XZ1a4VbcgWrgcn7IDTp5ZamwdiwlyMTZvZADJWRr9mNNqr9q6wDRIkQeUiZj00FbsYxlMZ7ijnlJ/UVb/BPrvGMAGIGHuwG0OdDMbEgr8pqJOK4QHw27g//AFWj6ahxrSU8Vvf8Rz6sT+Nc/SWY65T6on5CnjyvpnlJf1buB8R7zFWQt91UXEhGBXN4tgFZhsBv1rKQ9lWnHYfb9qn41lV2rjkjvEqMxqO3bJ5x5mp8TuahF8isNnXDOCoxl7hPPwkD4k0zXHYLD7NnYcgM5+J8PzqmXWJ3JNcT5Vd/V0uGL7cXD+xshf3nM/IEAfE0mxnH8Tc9vE3D+6hCj5QPkaTs561xNMQw49+Rb1LE/jp8qGe+7TLMT6k10tkgawvr+m9GYXhzXPYRn/ePhUe/nVowsS60jUn1JIq6YFcJcwpa6SBOU9UYxBBGw5851GtK7mAs2hN+5mP/AA7Wg+O/4UFjOLLEWrQtoRGn2o2mdyJ386tLWL4Tes2hdZlyN7IzDMynQNGunUTIkSKw8KvJbF+0Sy5cxZZlV2zHnG4J5EGY0lXiMQzb1PhuK3kQIlxlUZoAP3xlcejDcbc96to6bW0YzHYmJO5I38+dSWrbNPdozEbkKWj4CBUvBFYsCljvshkrkkRtBAH49K9E4F2gwjNlyfRrh0OUBRPQxofeKLTIpWA7H4m5DMgRDrmJzf8ASpLD3in2D/s6UrLX2DfeQAr5ae1tVpx3aDD2bmRmzGD40Gx3AYjSTrVcx3bN3ISysXSRkdQCX2IUwYB5HU7fA2tZCLjPYfFWQXQreQallIBA8w35E0iwY8QJ94qwcT4xiLn1hZVW43dukg+zpmYRBBBIJMzry0CLidsW7xGHJZCfCzAanQGOW/XXrFOgQuKCFVaQSTqIOhMRTAcSUhbIVs6Tm8K9d/nHWqxi75cgkyR8tdKN4djoxHeP9vNIH71Q1YeNYjvbOREckiJOkaqeZ12qtpwW+DItk+jL+Zq84dFYTpHlP50ZZsjlWdOKNY7PXZJIYeWkn5wPjWm7NXSZIVfKZir+yTyrTWqtWKLY7P3F+18KaLw9o1NWA2fKtCzVpwnt4CKmXC6a/hTMJXJFWpT+0q5cgjefyFIqsPa55uIOi/iT+lV81qM1EwrQbWu2moUMmn8rFN+yZ/vuH/zk/wC4Vld9lf8AbMN/mp/3Csra4jMaNTQZFG4oeI0MRXOOiEiuClTEVtVH2j8KghFsc9fIUxw3DbkSStlOrb/r+FQpjsn7NQPPc1ES9w6y3rNSMe/wtnZDffq/s/D/AN0Hj+O3rmk5V+6ogCtjg7yZ0j50xwvBFMEydfdQeyGxhmfQAk1zjsK1sqGESuYacjp+VX/C4JVjKo36elCdr+FO9pbgGqMQfRtPxA+NXksUCKwinDW865UtMGMQS0KI1OpjfzNQWeFuTDqw1EtEwPKN6dGHvZjhuMRO/wAMUYHUoGGbpqDp86fHjeGxEpjsPkugRmgq3xiQPiKEwnZq4kPgMQXO7W38JPWOXx+NMLvFGuIbWOwsODAJUyCdJBHIDXwmTFZ1rFSxHdI9xUBdXgWyQCRzGxE6wI5HcEiK6XD3Qj6902HBABmfF7W3P2iWjTYkaUXbwuJOS06d33IDgn2p3HPUxlA6R5md4jBhTbuAF7lsZnVjIMaDYDbSTpOvSSjC+13QbMEN8MmTxSFF1ueg011AB18tgVg7Qb6i/kJssLaIDqxdwHbowEzPziInXhEwr3CqNNxAgUkFoiYgAyVHoCdKxeHsFtvatr3loEXGc+1m8PuKqR8dDpSjC52StdKhXslbkSzkKSQs6Cd6sWBvKAln2sqqofqAog9eX/umFu0DOh/HqfyNZ7PRPh8DHKAPnRSWo5Uya1pPmBB84j8a4uWo3312jlHU0ZSBKVy1vajiVjY/Eef6VEVXmD7z6dPWrKugZt69awWt4Bo12CmOXl/Ot/TY2B95qygvbDsfsn4GoWwjnSI+FHXcYx6fCgr2Ib70Dy93l504lY47wK5cvSCgWANTtzNb/wBTrZHhu3D+/wB00HroNh6mh+LXrwe49xrgt5gFynkRvvt5edKb73mH7UnSSpZgQsMQSNtQNpnUV348eGd2uVvLeotPB+z1uw+Y3vEVIlu7AAME6F5nTn8KkxnBsFcOZ8TbBGkhhrz5LFUdcA7AQyydQsmSCEM7R/vF3PWtjBgIzhwQvMSQTKrzAP2ulOf+fysbz/j/AIuGC4fg7eJs91e7xhdt5YY/eH7kaetZSHscyjF4fMMxNxQNYgzofPX+jWVi56dONvs0xPcgnRz8B+ZoN3tfdf8AiH6V6y3ZixMgRUZ7LWf6Ao7+RrI8oe7b5J8TXP0lOdsfL9Jr1j/VWz0H8IrD2Ys9F/hFXaeWWsUo2tLr1JNG2rwOvdqPSR+degt2RsHkP4RWDshZ/ofzo7Kld+TqQKZYG9rVlHZO11Pw/nXX+rVsfaPw/nWcpK0xBOsaetEPazoUKjxCOcf0Ka2uDKNiP4f51L/o2PtD+E/rV41dPK24uyE22sWgUYqRlG6kg8q7wXaYI83MMrW9jvHx2r0XFdmrTuXYLmO/h35TvUuF4GtsFVy5DupSQfcTXTy5Z6Y8Zqt2EW+veYJ0S4Ne7Yn5Hf4zS7FcdxDscPfRVuKM0nn6ADxBpER+elwXszZDZlW2p8kH6zXeJ7Po8k5Qx1LBFJPrmmaJy5HI87tcd7xJCZ72aSsEysHy1Omu3KJ1ia5xtvq7rBLdu6TnCasqiQYEAAnWATPOvQLfBwrZkKKYjS2u2x89eetQt2btkg+AHqLag+s7zT5ch4x58ONsqFLduTnJR3mSs6KBEncnQdKa8O4ZjbniJt2gdSCssfOJ+Z18quGF4Bbt+wFBO5ykk+pLSaO+iN95f4P50efM+HEmwuCCASSW6sf6A91S5en9b/qaZnBk81/hP/lXP0E9V/hP61izlf1rqFlxeXWo3tjSmxwB+8P4f51y3DJ+0P4f51nx5HYWIgrm5bGkf1pFM24WT9ofw/zrR4SfvD+E/rV48lsKnUTUbgDaKcf6I6sPgf1rVzgwbcj1y/zp8atitXbka0uxuKFW9uziEQSuvkf1rk9lrR+yvwb9afGjY817RYxlsgroSV5A7a7HnpvyqrDFXtIZoBkdZ1367nQ6amvcx2Usfatow5AhtPnQ9zsRhyZyIPTN+tamxiyX28Ua7cJku09f4en+EfAVNcxFxhDMYI2gAbg/iAa9nHY6x/w7Xwf/AMq6TsXhpk2rZHTxfrT5X4Jwn15N2VX+94ef+KnQ/aFZXu+HwiIuVVRVHJVAHyrdU2n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E">
              <a:latin typeface="Calibri" pitchFamily="34" charset="0"/>
            </a:endParaRPr>
          </a:p>
        </p:txBody>
      </p:sp>
      <p:sp>
        <p:nvSpPr>
          <p:cNvPr id="22537" name="AutoShape 10" descr="data:image/jpeg;base64,/9j/4AAQSkZJRgABAQAAAQABAAD/2wCEAAkGBxQTEhQUExQVFhUXGBsaGRgYFxccHxoeGhwYGBgdICEcICogHB4lHRwcIjEiJSkrLi4uHB8zODMsNygtLiwBCgoKDg0OFxAQGiwcHBwsLCwsLCwsLCwsLCwsLCwsLCwsLCwsLCwsLCwsLCwsLCwsLCwsLCwsLCwsLCwsNywsLP/AABEIAL8BCAMBIgACEQEDEQH/xAAbAAACAgMBAAAAAAAAAAAAAAAEBQMGAAECB//EAEcQAAIBAgQDBQQHBQQKAgMAAAECEQADBBIhMQVBUQYTImFxMoGRoRQjQlKxwdEzYpLh8AckcnMVFjRDU4KistLxRGNUg5T/xAAXAQEBAQEAAAAAAAAAAAAAAAABAAID/8QAIxEBAQEAAgMBAAEFAQAAAAAAAAERAiESQVExYRMicYGRA//aAAwDAQACEQMRAD8ADx/H8RcIz3nMbCYA9w3PnvUFjGXnYKjMWYwKzEcOYayNfOpeFX3w1wXFW2xHJiPlB0rE85+K+N/Vx7M4e5axpts7N9RJnqck1dwx615lh+07jEnEG2klcmXPsNOfu+dWrB9r7Le2rJ8GHy1+VY5Tl7blnp12tQlGMnRGPyNT8HH92Gu6k/GaA49xOzcttkeZQrz3JHI0y4N/sif5dY7IZrRMD0pzgwQsULbt6imNsaUa1Gn23pViMSqa+I9cs7nbpTmKDxWFziJjWdhyqWEmJ4ndzKqWGBbbOY+Q/WgsaMQWRDcRC5ObKoOWBG7a/hVrfDAkEiSJg9J38qXcSskMrKYI2MLp8qdGK2/D/owVkD3TMk7aa7aamT57Uvxtu1iWLNdIUD9mTlZfiCHnqPhV6OZ0OZQdCJHWOYqo3+HC5kXui1xehAzRtJnyp0Yr2N7N5F71LneW5Gw8Sj94T7pFMexHEVd7mFup9S6kgNMhhAJncSvTpSnEo6MZJUyZ6CpOEoozYjMpYnIF1BGg8WhgTroeVIZ2l4K2FxGS2x7p1zIx6DRlPUjTXoRSxOIi5mS5mAVSRcUDSOTDmCfCDuCRvtT3tjiBdtJmuqndyRmmWmNBlBn2aqxss6i3bViSMzkwNPsz90c4nmvnTOxWsVacENe+qzAMAZnKR4Mq7nSPLrTPg6NckrFm2g1uEAueQC/dJ5fjTfAcEsXMIcmU4uA3eNczbGCJkqFy/gNaW4fBs5tYe0dLksxCsSV2N1gBOUjRB0k6Z6dWLp2Fwdt1ZzDBfCqmCY3LkHqat/cqfsrHoKrHDeCMmUKzDKIByhYHQ+IsR5EUt7QcXxFm8bZclcoYEELoZ6RsRXPdaWbimGsojZ1Jz6Ki6MSeSxrqdegpXwrs2irlxAzF1gST4Pf9/oeVVjB8Yvm+rBnYerHffXkPPSnHHO12Btgrme88+zbd9x1bMF+BNPcXSmdpOFHB3crO4Bko0EZ193MbEVB2d7Si1eHeSbTeFzrtyb3H5TQXaTtI+KbUFVB8IZ3uET5sefkKDwfBMRd1W02X7zeFfi0T7q3tztj/AAsCdqrdtvDncKxKyYETI84is4l2uu3Lj3LN5LBcBWCggkDaWadRrsBuaE4Z2XRxmuXQddrWvzI0+FWHhvCrFpzltAkAQWOY6+u1Plx+LL9VG3w7E3SWBZxOrF9NfMmu34ddUEuXPofzP6VfLmGZjMBV30qB8JO5+VX9SrwjznEBh1j1qHvmjRiR61duKKqgTliOYBqt/T7GoewCfvKzKfLSYrfG2+2OUk9J+xeKZcbhipOtxQfMHQj4Gspj2POGbGYfKLqsHBEskSNR668t+lZRf3s8fzoJiHMkSfjQ81LidzUBrDTtVblPuouzfuD+YP5ULZxLLsfiAaaYLtAUPitqw8iV/WguzxEsMpVQZBkHp5Hyr1Dgj/3RP8sD5V563GbF4ZTbYMdOR3286v8AYXurTfcC7weXprWaYYWtqLt3REc6rlriTpDXI7pgASBBttsM2/hOgnka6x9+4tzwMIgaHrzrONas4oe5aYzDR7qSW+LXB7VsnzXX8JonDcdQ848jVh0d9BJ3cn4/rXQ4evnWWsarcx7jNELeB2NSaS0F0FKMbw8Bp1CzqRv506Y1zNRxQe1+BzOSWEQsNoBsOQ/Kq3cwrOwWxbjQADUyQILRzYnWvRuOcIRgWVRI3gfOswGBtFU7sZLn2nU+JeR18+Q/StSsY81w2FTDs9y+vesqmA6SFcbDU8zA201oDC4oKrNczd67h2DKCLinWNRIHMEHr0q4ccsJfxQstJtWpDtZTUkAxIEzl11H72lVXEYdree3cAYKxFotoQZkkHkkakHQyNjWgkxmMTvyAp7oQWEmcgAJQn978DHOrl2QwXd2/pF/S7iSI/dT/dp5CNYHl0rzx7J0hWuFjmbKCSeYGx3Op06UVxbj+OvwjubanZVGSeQ8zvG8VWLXpnFeOYfDz3t5Fb7oln/hGvxiqFx7t8Hb6m1sAA12OU/ZXlr97lVUu4HKsmSQ0ERHKROs66/DzrpVGR4VQwyQQDzJn5CqcYNMGwuMxSgk5bRGmdhbt+ZC7H3A0Xhuy+GXW/jLZMjwoQB5+IyfkKrds5SHhTr7JMz6jpV/7MvgwFc5Sxk5CuZlnYaDWKqoY8PxvCcMPqu5LAe1Bdv4iCfhRV/tDYeR3F64CBotktp+XpTdONosd3h7zeS2XX5lQKD4Xj7i3Lxt2GfNBIDKuXVtDmI68qw0ULjzly2sDiiOX1OUDy1OlL71jGPmjBXYO4LKsdB12irjjuN37Yl0sWh1u30H4TVfXtT9Y5OKwiB4J9swQsfPTWBTECvW+IyFGFVMwOXNdU+yJI05xr7jQt7hHE22Syv/ADj+dWBrOIxNvvLWNtPkJKm3bkZwIAzFtJBIPqaBu8KNyC+OveIeSwfukakHl7qtWKNh+FYi+94F0DWmh8zRrLDTQ6aGl2OwLWzDMhO3hM064dwizcu31uPclHhcuuYSwJOh6D40JxThdtC2SQoiDcbxbwYA394rpL252OOyK/33Df5qfiK3UnZJQMbh+f1qDfzFZW6I7vtqagJou5aLEwBM+VdLwm8drbH0j9a5tgwamtj0pnhOy95/slf8UD86ZYPsNdb2rgTfYM23pRsWO+xWBVrjGB4YNX6fqj6DT3iaTcB7P/RMx73PngarliNep6/KmeFxtpwyq6sR0Pn86xa1EtzDiHQiVZSPjPWqH2ha5YvBUuOVCLkk7LrCk8yNdeYivQLl4TlkSVJHXTpVM7U4hO9NpgnitqCzaZCuqw0TB5xVFQnCu1t223iAbTnoflTw9rMPcUh7ZUxvAYfHegLnaO1aAtjDo5UDxlgwJjUglSd/hSvE8aS5/wDFsDzAIP8A0kU4NP7OKstqlyD6x+NG28XdXZww86Q3+DW/oqXlLBiASJBGp5A66etKZe3lIZlDCU3AYeWsVYV9t8cdR4lIjpr1qez2pSdSPfof0qhWOL3hP2vWsucWn9pZPr/Q/OjFr0y1xi22bWNNJ2OnlQmOxKWLQuqxD3MqgLDSxGmk7jevOFxlqfq7jIek12OJXO8XL4zbOnKWPSOY0Hup8Vqx4/AYnDABLlpMoZzcAZnJbKp0IILGQoHM0BieAHx3sW2dlgLaJJLM0BQWG5kyY00PKmXC+KtexKC5r3Qk6yO8OkzGuTYecnpQ+J4yr44klGt2nhQxgG4RBPQ5Brr0qR1hcC+HwzWhhnd3Um42a2qkkdc0wuwAHKqfxLgvtNiWXO6eCCYQgqQI5ysiOvxr0LFcRS5auKZGZGAO4Mg8x+dL8TetNgwzvlJtzmHtAHLtHrVE83ewPAn0hijLquUsdOkAnLt1iofoYhxbzMJUaqQZUXFjXczOnUVYrmAw2S23eYsKQwVlLbLq40GijLOw2pSOFDEm8tp5CsLhLyAYDzpyJLA1rQR8GdLbw+XPtDKdD01EBvWrxgO0NpHyvmRgSIKqI8oGo+VU3E4C+tkXbmyvkzMRnUjWJPiIESIkajaphxBrxy58jBQpcSHfJooLAE6afCqzRK9S4d2isXmCLdh5gqVykHmPFQ/BLwDXiWjVdzHN6pFrBscIMWxZnS4toqWBB8OrnmHy5QHBn1p9g7hzhFW0bjuqg3FnL4bjTt+7tpOlZsa1ZMZdwbftDh2I+9kY/OTSXA4TBW7ly4v1maIVbGZU56ZU/E1Lf4M7XrSPjbhVg5dbZFseEKQBl2EnmanXsxh+9cNev5QqZQcTdEEm5m1DdAv9GhOb3HlCwli+eii1lH/VFKcVxfEMTGEZYgyz253051PgeCpN5fpd9cl51Q97m8AQNs0gxLaxyoXBMXXw3BcCswLiIMEgekqAffUlPw166Lt/KqFmY5gzEAEliRpv/Kgset2DmZI55fPblRfDsOWv3DrCljp5N+k1FxjDS4VTpkk7a+IRt61uXti/jXZM/wB9ww/+1PxFZXfZezlx+GX/AO1fxrK6sxxeaCda6tY24uzEVHf3NFYLAXHXOqyuYJJjdtAK5tCLHaO+v2p9aY4btrdXcA0ru4FrFyXQNkZgQdQxQKzA+UMPjVjwvArJu32a0DbXvAFzEQQisuxH3qLhmo/9dc3toCDvpXGK7QLd7tbQ7ohwfD4QR0MedNMD2Sw2Iw+ZAbbkvDyx9l2USCYO1Vy72WxVkt9UrDbPmWB5jUEfCaJh7WHB8esu2a4SHEgEMQY6abiuuIWMJiHztecGAPbWBpHNapvF+FGw4Rmk5QSRtrO3Xat9nsObt9Ez5M8jMeQgydfKR76sWrSOzmGY+HEkeuU/hFFWuyFrniSfQKPxmlGO7NpbWVxiMQQIgTrEnRjsNfdQBw8RlxIMmAAlw6ddBUl+vcPH0YWbb5soAWWXXxSZ0HKajscDsrZto9t32JWWaGjxRB016V5yuLuzCOWjpm9/KpDxLEKfaYfH86sWrliXspl/ud+E62yRGugnzM004NikvIWS13YBKkEQdI5ARzqiWO0eLUSGaB50fb7SY4iQjEdcoijFp12ssoiKBbtNeuMFtDJ4gTHinTb03IpTxfhdrBqpQlrwWC2sKSNSdSMx1iI016GhV4s9y8cRcQuqJlSMwBbX2csEmZkjYTPKom41Yfw3bV0s2hOdxJOkwTAPLbpT2hd5hhLMo03LgGQk82mDHKBr60Hf4ZOHt5CBDDVjGrHLJPIaz6CstcVsG6zOSFRBatAjN4YhmbaSfwqVbli+QrP3ah5ET4iOgnwbnQSKkV4fiD2/94RrqRMEa6jqD150Q/FIthWQMq+GDvG8jTfQ/LrVlxfAcIIa+76/auG4NN4kmsvYPhenjt6fvMfT7X9RVsWKuvaAlbdkeFVZtpmGBBBM6jlU/B+8U3e7dULFhLgkMoRSVkeyTyPURzp1xC7w23bY2lsuwUlRB9qIUn4VDZx+AYrmuqgFuCBbUAscsmCu5irUWcQu3kCFrmGYrdW6AHRvEoAEiZAMCRGp6UluW2u3XZ3RWZmZszqgkkk77bx76uq8S4av21Ov3FH4LUp7S4DncPuT9FqlWKvhuFwuVsVaysQcqNdYSDGyJDdJO1G8SxltGi4jsWMrlE6iQANd9T8abXO12BBJz3No0U0pxHG+HMwY/SJG0aba1IOmMxC3MuHw91SVJytZaYBEsB5EjXlIqUYniRZstpgdJi0ZBYab7HQx76NXtRh5DL9NYwQGzNtOsHpIHwrX+tdoEkW8YTpMs8+VX+gTh8eZuKLpIcgkWgfEFNsg+HeCQa5ThWLt2mxIYKMrFhmCmFJkFQIBBFOh2qtAEW7GNEkkw1zf7XPeleJ7U2irKcPfymQQ1141JkETzNXa6JMFiAGbNd7stJz5STJnmNp50LxQrn0um4InMSN6Pu8SwzezhPWbj/kdKW3GXWLYB9TpW5GbTLslAx+Gj/iL+dZXXZAD6bhtB+1Xaa3WqI1iV1MiJ2Plr/KmtnjIt27dtQpB7p3OxDW3OnQyqrSfFHWo8NZZ2CLqWIAHmdBWGz3tDxFbhuspU/3jERBnwkIoPpppTxT4cVoNyd+qWvL86pePxdy5lNzkgVfCF8Kjw7AT61ZmuaYnbZfmifpRVFm7D3z3ABBAA013lmO3L3Uz4rcAtOeQg/Ag0r7IMDh7cH7EEcxqaI7RmcPcA8gfPUVj216ULtYpN9NSSyKTPIsT8BTTs1wc2b9hyVebh1HTIdINKeJ2GN5PCSCqfofTY1ciyq2HygT3zaRrAQx7ta1b0IcGBEKJ0+ynMCknEsUSI1VFPiKjUxAyrG3meW2+xucsQoGUZRJggtoNB5a6t7h5axYVVlvCq+R/drJVZUWWuKuSZHMCOeh22pXicTccnLmYDSR5egp/cRsUyiCtjNoRuxgz+BHl50WmFCbCBGggxzrWhUM9woJBCjbQRuJ1os4vEFe6D3SbkqqZm1H2tPTT3npR13HIuVGAADTME7iQY8jrRHZa3na5iCZPsL+6OZOsif8AypRdcwmJt2wSt1EtqYJ0ygmW57kx66UPjGuqCtwNnYaZpkLuzfDT3+VWrjWLl7dtvYUd/d/woYQb6y/LypBdzXFuYi5mDXA2VRsLYiBG4k6+lEqGW+HWXw2W4gWFSG0VtpBnnM7Gj+xFuzYYkjNcL5EYwcqyRp0Jg6jyHOuMqvZQTvZXXzAA/EGkWBxrWmsXEUuymFQGMxIgDY8zPuqS6cT7Q3LbM4IuWNCVKMpUNoGzHRhJGhGx8q8/45hBcvq1tETvU7zKPCu7Ax6xMedX3iOEfEBkOZRcTnqFMDTzgjeqNxnhOKwrC66h1EDvEOZRHI816axRFQJ4Fdy3TKqLSrcYBt5IURG58VMrfYe61g4gNaCBM4WWLEBQ/SJg9a5u3L1/MbZCowCMJGoBU8/OKa9mLT32e1cvOqKhIUPuEVrZC6REwfdWtGD+C9jmwwYveT6w2VAVRP7RWb2hpKgjSqv/AGkZvprKx0VVy6AQGAY7Acya9Kv4dmNkG7c8HdsTFvUtoPsdFb4iqH/aNbK4hMxZiU55Z9on7KjqfnRxu02dKXZtlmVepA+NE4rDFITnJM+7aiuHWh3qf4h+Pp1/6abphwcQJdVgMYY8suukzqJE1u1nDn+zNruV5uXFtqp7sQseJznyyD9pfSZ86tWHtt3l49/c1K/c+4P3ap1hzaxASxePdFbkaKQAt18oBjUanXWmODu3y9762PF9xei+Vc61Diy7IHzX7kd6/JebAD7O81QOM49y19SFIM28xGpCOxDTMZpo7FcTxFtrgS4CsuSzKJksw0+A5VVWvMzmTO/4GmQWucDjWtqwAGp6dBpXOIuFoLCDHIRp1qMNrrt/W1GF8yhsiggATqdvUmurAnsZcIx2GgxLj4GQRW657Kf7dhj/APav41lVUdAJm8ZIWdSI28p50Zh71lXUoNRdzBrkyqqunswp8WsRPhFL8Q8NI69KhzGsNHGN4iMQFN2Q6BgCsZSGZmGh1GUmNJkdKKxJtRca3dzZljKwg+BQJgaa+tV7vCNqmsXDJknVTzqWrv8A2f41mQ2ztbXT3saf8aYi0SR4RBbrusRVU/sz9u7/AIF5n7xq2doDOHumNl5+WtYv63PxVsHdBOUzl8S6gaTLHz0jT1oPivHIye14LjaSNspXQxvFG4lSRAgEaAjnqDqPPaq7xXDEMFPhlt501BNUBrhuPyoIVlyspTxSBl9sdSSDB8oqTE49sQwZ/wBmD7EkA7b8+lLuHYcsgLeMIxQLlJIJ1EcgDO/lRaWGdu7TKXLaLnWdBJgTrAB+FaxH+G4su4QDKNBJgb7dKWYjjDbZRuevnUlrg7ouZljaWN5QomdTCmOXxoW8bSy4DOqk6mVE9BI1gn9aMRHxW7Lac525CTUeCd0m5bYqV6TtRGCwy3Cz3CwDTlVAGY9AATtymtLfVCythyq8wzEN8QN60HOP4o9wEufHcCgnQeFJyjTqxJ+FFWsSpD91mVI0UsxgZYO51JM6dIrWE4elywbq/WuD9YgJVk3AIAnOns68oYc5ENuVzZgEBGgZgOXmfShLQ09wtxSDkswR/wAutEf2b2VK3WIBYZQDvAOpj1qpLxQpZa0GVp3IOwIIj8KY9kse9sXQNBCa7iZIHodflRhel4rFhjkBGnta60lxWItuxt51NsoVYAiIYwffpoP5VV+KcadSZyjMJVxMzsdekRUPZi4XuO25WG1+0fFlHxMn0FZw6iwIW0LltnVWS4y+IgaB1E+/LNTdlb6i/ijngMrCQTJ1YjLprI391JuPWbbYq8TcynNqMoOsDnIrhOG2z/8AIUeRQbHefFpP5VvGdOOL46+4TIl9gwnxg5tABoFA0CgGepNLe1BvXDbuXLdxVCBczQQSNDBA01mZ89ansYS2CTKk5dMt/KDuYIyyFnSQTvtXFu1dWe5i3IERfDDrBlRpqRFURZwrS6s9RoY13gajnt5CDTNjmukB/aMEFRrorKT6magw3C7wfMyghSScpUxPLQ+Y9APOl+PxDrfYoCW05azEfmafYWKzw9u8k3WEW5zBVky5WIOm2U+6l93iTrtdnNDEldfEFPI1Hhu0oRUW5g0uXFEZmuXBoOWUaA6DXyrXEb2HGHtNbsXEvXMxg3SyqqtlBGYa5vEAOUUYdcYFHvs03BvO28sfPzpYinPrH2vzru5fKkaFCVDAA7g7GRrqa5w98sxzKNFifQAfOPnTgDXRr/UUTgrkowLARqJrlsIxBcAwsZjpAnRfjrQy22G4I9QR6Vqds24bdkm/v2G/zV/GsrOxo/v2H6d4N/l86ymrijxJ1NRZqlxA1NQ5qwWwa7str7qjzUfZ4XdnW2yiN3hBB2MvAqR52CxGVsSBEmyYHmGH5E1eOOsDZu+IT3bR7680tpZsqWN8PcOgS3mIA3ksQBuOU71rDYTFtolq+QdPZePnpWbNalxYrebMJGpgkQejT+XwqLF2LVwEtkOXlLBjAEAQYiCeVBWOy2OuENdBRTGYvcAMDyBmusRcxeCZXW73lsgwqg5NPaRkI0058wZmrCW4/FOiN9W6C7GrZtY3jQTy+NBq7BDb1zMw0A1HWftbAbaa1P2k7vvLdy0CLd1c6oSTkJ0dNeQNCZixlSBqJPSdAfSYHvFaZWPhpfDqM2c2yDmUpCGRoNYMzsZFd2eEYe6rMb2QiMw0OUnaAoPTn8qAXi1y5ZCOZjQz+f4Uj74qSAd9/dRh1f8AhHC7aKcjhmALANDW7gGjCGXMje/mN6Rcexdq7dhAVsIBp0dhsPIbR60jtcTdBAYjcj3wD8hUf0nwgDkZPqasWiuz+Pa1etvOinIQTuGmR5iTNT49VNxlE5tpciAAdDOkehB0pRhh9YCdgZPkBrTjC8Pv381y2pyMxgkRr0B5mKQk7rD4bxNcXEXDslvvEVP8RkZt9vKj+EcVfGYi1ZCqlkHMyjkFER56x8aS4vh1y4Z1Z418MDTqTAPumnfYjCNbu3GcgBYWAQZJnlOnXWgrFiuDo7gFYWCBqCT6+GsvWFwq5UMywzCVgkwFWQJnb1pvilSxaa7deCBIE+hCjqW0Hvql2sccRiFYklB7EiJYyC0bCNY+OtZjVVHid0m87FSpZiYP9a1zZu669KtGM7LXbt83g9kWs4JF1yI0BIIj2SdNOtEY7Epba5GFwOgAI0Ov2WHKJ+yNT0resYqWbzoi/dEgdAKfXeKAo028CDADKLepJ2YEbEfcGtKsVwoZGuJfsHKQGTMymTtGYQ3x0qQRDRXC1V8ytfW0Q2xsh/nmHwimGC4Fi7eYnDMWXXRhI09pcrTz3giguN3/AKtJILBtmRC8REd4oBIEbH72+lSFvwy3/wDlWf8A+Zhr7gaDbgIBzLibMedu/wD+FK7d8+XzP50S2IgToTUh/wDo9hE37JgyAO8Uf9k8qk4nfuMM1y8jlRChWBM+mQee9KXvnp86iz+o35zUhf0gjDXCTOa6g1A+yC1Lu+ZpkkwNvIU47kphrZdCVd3YNG0BQDB0POlyIoYAFCT0JA1BBmdtDTBRXZL/AG3D/wCav41lGdm8C64zDN4cveKZBU7nYwZrK1okAXW1NQRU106moVNYLIE67VZLeEwYIOIud5mXMhS4xjbwsCoIP8xVdWtPbAk67dait2G4rgLRDWsNLKZDNJg9fFNA8a7Z3bh+rLW11kBvw6Un4FhxcuZTzBj3fymocRgDbdkb2gfCOonQnp6UZDtY2NuXJzOx9STXZuXyqT3ioT4GMgdBr021p/2U4AXNy4wGTKdIO8jaffQnFez2Js5jbDmzB1DRAOpBEz8N6QR4q6TlDEkgHfXUmTXKmWGXSdATp86gu71tBOpMAQC0TGmmgpA/D4nLmBrtMN3kEFRJjXlFLHJgaGnF7HWboGZXtvBEhlhmMQzDJLaaGI2qLsYfKwtvL7EhRrHq2gFb4nibZ7tLdhUZQRKalwdpgSW3k85pWUVRJukzySZ6altflU+Ea5c8Fi27EfaEkiCDq2w25wKEKv8ACnVC976kaQGUZnPpmDRRvCuMi2pCPaUA5gDbuGCRlMCSGJHU7mlHEeH92C17EIbh/wB2h7xv+Zh4B8TQODs52CqNTtJA/HSpLVb47iDK2EuO7LGcjYSPZRfCvrJonA8edwyOMPmhiWWyBrOTUqROjHYbHnUGLS9hsLZtgHvmD3HfwsUUMES2rbKPtMR5a6Uh4RcPetzkHbf4Co9mwdrjojEwqzHKQzAGOVMLXhe1A2ZR82oHhIhz57TuQOWutH3jqn+MfID9aCg7WELetn6uGWCLgJEdYncTy1pZbxaLIVrQMxpbZsyn1/BobXcU27VwWRpUQo9pSZktpoD05wPMUnXHGJW4S67AWtMvNdpgdPY+VUCe1iYMK4JTQZbOjId59OhlerVJcxTLkytcZh+z+q0ZCPENpIG3h8I5VFaxOZQqNeZhLLlVRI+0NBy6g5R0POLEWroy92bh0LJmZR/i5+ZjQNIPhqTpMcoDeMG448N3vGtBViWttybSIRefOkt/EZwPCq+IkBdgNIAmTA8yaYWFf6sNbuujP4ZOYZhqQxyk+o9dDSrFP4iJB8bagEfAQIHlAq0VLabnUrnwfCglepXfwx6UgS5rWbTaoO8/CtZtakc3MdZChCo00ls07ydh+PpSgNJ9obnnpUGIaW0HKssWiToJp4invZof3zD7ftU29aytdmsLcTGYctbcKbqalSBuK3WtUiC+dTUFS39zUaLWGkls1rFjQUZh8MgEu0D0j5mtcSe2VAtq2h1aCZ/KpAMFiTbuI43Ug/yq34ztRhyQwsZmAgZ4BHlpuPU1U7HD7r+zac+imj8P2axVw+Gy482GUfP8qrFB17tjeiLYW2Oij+vxpPiOK3bh8dx29TTtOySpriL4B5pbUs39e6pVNi1/s+Ca63378x6x/wCqsRbg+xeLvahFt/5jZfkAT8QKB4z2bxGF/bBAOouIflOb5U44hxfH3AQbhtj7lpSvzGvzNIxw24DmMEnWX2PrO9OVdOsBhvpLpZtoM335C6RqCNjBmDuRV24O2Dss1l1si4i5g6NK3BB2LHRuqn3HpSLOEuKIDJoZ5E8ucTy22qe/Zu3DrkAkkJbVVUTvAED361eNqlhlxvHYUKDas22uyMxZcykDbnGbaetJsVjMTdTxPltclWLae5VgH4VPhsFlMl0Hm0Ej01rs2rYJOZGP3nb8AKvG/FsV+6AK0rRVjw1iyQVa7bzE784IiJOgHpFE2eB2YnMPXUjz6a1ZR044RxZu7UOLDooAYXVBIVJkA+0WaVCjaZ2pfwxiLwc5dSTA13kx/KmV6xhkGrKT0g/rQ2EuWe8EdfMUzjTsT4Jx3p567j8fKmd87H94/gP0oDC4lQxKjSddAYnbfWKa3MacgIG7HkOsVmywyoO0SNlQhmXQAlQ5kS0iFGs5tjpSazZIG+JPikRbIA67xr5yANdKedpsY4syDsJ9pgPaToRrrtVKbiLMfEB7y/61ST2LTnulRWyi+viDIWgBIM6jPDH96NKjW9hySSHdiwPtsx8xMGZO535Aig1vmJPd7wVjX5/hM0Hib5mMuXyEj361vx4/WfK/D0C20xYuAEz4nChQZlV00U6TpOm9RXMBZmScg5KGGny+VI8Pba4YB89Zoz/RVyKv7FvIa+FwoGlx56QDUNpbBIBcgean8poI4W4PsmsdCPsn4GjZ8XZ1a4VbcgWrgcn7IDTp5ZamwdiwlyMTZvZADJWRr9mNNqr9q6wDRIkQeUiZj00FbsYxlMZ7ijnlJ/UVb/BPrvGMAGIGHuwG0OdDMbEgr8pqJOK4QHw27g//AFWj6ahxrSU8Vvf8Rz6sT+Nc/SWY65T6on5CnjyvpnlJf1buB8R7zFWQt91UXEhGBXN4tgFZhsBv1rKQ9lWnHYfb9qn41lV2rjkjvEqMxqO3bJ5x5mp8TuahF8isNnXDOCoxl7hPPwkD4k0zXHYLD7NnYcgM5+J8PzqmXWJ3JNcT5Vd/V0uGL7cXD+xshf3nM/IEAfE0mxnH8Tc9vE3D+6hCj5QPkaTs561xNMQw49+Rb1LE/jp8qGe+7TLMT6k10tkgawvr+m9GYXhzXPYRn/ePhUe/nVowsS60jUn1JIq6YFcJcwpa6SBOU9UYxBBGw5851GtK7mAs2hN+5mP/AA7Wg+O/4UFjOLLEWrQtoRGn2o2mdyJ386tLWL4Tes2hdZlyN7IzDMynQNGunUTIkSKw8KvJbF+0Sy5cxZZlV2zHnG4J5EGY0lXiMQzb1PhuK3kQIlxlUZoAP3xlcejDcbc96to6bW0YzHYmJO5I38+dSWrbNPdozEbkKWj4CBUvBFYsCljvshkrkkRtBAH49K9E4F2gwjNlyfRrh0OUBRPQxofeKLTIpWA7H4m5DMgRDrmJzf8ASpLD3in2D/s6UrLX2DfeQAr5ae1tVpx3aDD2bmRmzGD40Gx3AYjSTrVcx3bN3ISysXSRkdQCX2IUwYB5HU7fA2tZCLjPYfFWQXQreQallIBA8w35E0iwY8QJ94qwcT4xiLn1hZVW43dukg+zpmYRBBBIJMzry0CLidsW7xGHJZCfCzAanQGOW/XXrFOgQuKCFVaQSTqIOhMRTAcSUhbIVs6Tm8K9d/nHWqxi75cgkyR8tdKN4djoxHeP9vNIH71Q1YeNYjvbOREckiJOkaqeZ12qtpwW+DItk+jL+Zq84dFYTpHlP50ZZsjlWdOKNY7PXZJIYeWkn5wPjWm7NXSZIVfKZir+yTyrTWqtWKLY7P3F+18KaLw9o1NWA2fKtCzVpwnt4CKmXC6a/hTMJXJFWpT+0q5cgjefyFIqsPa55uIOi/iT+lV81qM1EwrQbWu2moUMmn8rFN+yZ/vuH/zk/wC4Vld9lf8AbMN/mp/3Csra4jMaNTQZFG4oeI0MRXOOiEiuClTEVtVH2j8KghFsc9fIUxw3DbkSStlOrb/r+FQpjsn7NQPPc1ES9w6y3rNSMe/wtnZDffq/s/D/AN0Hj+O3rmk5V+6ogCtjg7yZ0j50xwvBFMEydfdQeyGxhmfQAk1zjsK1sqGESuYacjp+VX/C4JVjKo36elCdr+FO9pbgGqMQfRtPxA+NXksUCKwinDW865UtMGMQS0KI1OpjfzNQWeFuTDqw1EtEwPKN6dGHvZjhuMRO/wAMUYHUoGGbpqDp86fHjeGxEpjsPkugRmgq3xiQPiKEwnZq4kPgMQXO7W38JPWOXx+NMLvFGuIbWOwsODAJUyCdJBHIDXwmTFZ1rFSxHdI9xUBdXgWyQCRzGxE6wI5HcEiK6XD3Qj6902HBABmfF7W3P2iWjTYkaUXbwuJOS06d33IDgn2p3HPUxlA6R5md4jBhTbuAF7lsZnVjIMaDYDbSTpOvSSjC+13QbMEN8MmTxSFF1ueg011AB18tgVg7Qb6i/kJssLaIDqxdwHbowEzPziInXhEwr3CqNNxAgUkFoiYgAyVHoCdKxeHsFtvatr3loEXGc+1m8PuKqR8dDpSjC52StdKhXslbkSzkKSQs6Cd6sWBvKAln2sqqofqAog9eX/umFu0DOh/HqfyNZ7PRPh8DHKAPnRSWo5Uya1pPmBB84j8a4uWo3312jlHU0ZSBKVy1vajiVjY/Eef6VEVXmD7z6dPWrKugZt69awWt4Bo12CmOXl/Ot/TY2B95qygvbDsfsn4GoWwjnSI+FHXcYx6fCgr2Ib70Dy93l504lY47wK5cvSCgWANTtzNb/wBTrZHhu3D+/wB00HroNh6mh+LXrwe49xrgt5gFynkRvvt5edKb73mH7UnSSpZgQsMQSNtQNpnUV348eGd2uVvLeotPB+z1uw+Y3vEVIlu7AAME6F5nTn8KkxnBsFcOZ8TbBGkhhrz5LFUdcA7AQyydQsmSCEM7R/vF3PWtjBgIzhwQvMSQTKrzAP2ulOf+fysbz/j/AIuGC4fg7eJs91e7xhdt5YY/eH7kaetZSHscyjF4fMMxNxQNYgzofPX+jWVi56dONvs0xPcgnRz8B+ZoN3tfdf8AiH6V6y3ZixMgRUZ7LWf6Ao7+RrI8oe7b5J8TXP0lOdsfL9Jr1j/VWz0H8IrD2Ys9F/hFXaeWWsUo2tLr1JNG2rwOvdqPSR+degt2RsHkP4RWDshZ/ofzo7Kld+TqQKZYG9rVlHZO11Pw/nXX+rVsfaPw/nWcpK0xBOsaetEPazoUKjxCOcf0Ka2uDKNiP4f51L/o2PtD+E/rV41dPK24uyE22sWgUYqRlG6kg8q7wXaYI83MMrW9jvHx2r0XFdmrTuXYLmO/h35TvUuF4GtsFVy5DupSQfcTXTy5Z6Y8Zqt2EW+veYJ0S4Ne7Yn5Hf4zS7FcdxDscPfRVuKM0nn6ADxBpER+elwXszZDZlW2p8kH6zXeJ7Po8k5Qx1LBFJPrmmaJy5HI87tcd7xJCZ72aSsEysHy1Omu3KJ1ia5xtvq7rBLdu6TnCasqiQYEAAnWATPOvQLfBwrZkKKYjS2u2x89eetQt2btkg+AHqLag+s7zT5ch4x58ONsqFLduTnJR3mSs6KBEncnQdKa8O4ZjbniJt2gdSCssfOJ+Z18quGF4Bbt+wFBO5ykk+pLSaO+iN95f4P50efM+HEmwuCCASSW6sf6A91S5en9b/qaZnBk81/hP/lXP0E9V/hP61izlf1rqFlxeXWo3tjSmxwB+8P4f51y3DJ+0P4f51nx5HYWIgrm5bGkf1pFM24WT9ofw/zrR4SfvD+E/rV48lsKnUTUbgDaKcf6I6sPgf1rVzgwbcj1y/zp8atitXbka0uxuKFW9uziEQSuvkf1rk9lrR+yvwb9afGjY817RYxlsgroSV5A7a7HnpvyqrDFXtIZoBkdZ1367nQ6amvcx2Usfatow5AhtPnQ9zsRhyZyIPTN+tamxiyX28Ua7cJku09f4en+EfAVNcxFxhDMYI2gAbg/iAa9nHY6x/w7Xwf/AMq6TsXhpk2rZHTxfrT5X4Jwn15N2VX+94ef+KnQ/aFZXu+HwiIuVVRVHJVAHyrdU2n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E">
              <a:latin typeface="Calibri" pitchFamily="34" charset="0"/>
            </a:endParaRPr>
          </a:p>
        </p:txBody>
      </p:sp>
      <p:sp>
        <p:nvSpPr>
          <p:cNvPr id="22538" name="AutoShape 14" descr="data:image/jpeg;base64,/9j/4AAQSkZJRgABAQAAAQABAAD/2wBDAAkGBwgHBgkIBwgKCgkLDRYPDQwMDRsUFRAWIB0iIiAdHx8kKDQsJCYxJx8fLT0tMTU3Ojo6Iys/RD84QzQ5Ojf/2wBDAQoKCg0MDRoPDxo3JR8lNzc3Nzc3Nzc3Nzc3Nzc3Nzc3Nzc3Nzc3Nzc3Nzc3Nzc3Nzc3Nzc3Nzc3Nzc3Nzc3Nzf/wAARCADCAQMDASIAAhEBAxEB/8QAGwAAAQUBAQAAAAAAAAAAAAAABAACAwUGAQf/xAA7EAACAgEDAwMDAQYFAwQDAQABAgMRAAQSIQUxQRMiUQZhcTIUI0KBkbEzocHR4RUkUjRicvAHNfFU/8QAFAEBAAAAAAAAAAAAAAAAAAAAAP/EABQRAQAAAAAAAAAAAAAAAAAAAAD/2gAMAwEAAhEDEQA/ADSpLNZUc+MiRCwBAPyRfbHso2ktY+wOdSP2n3ee2BxUQE7q4rn5zg2DcAxUZ3YdpBXzxjUjOzaao/qs98DrgUBtHHIJHJzsajY1LZB5oeMcu1o9g7g0D2xihkZwbo9sDjgiyAasVx2yVN36fTYkDvWc9Nx7S47gizjU9X1WAs8GjgWCqxChY2AHexkpgbkkNur5wWBjRPkdwcq+rdY/Y2Mce0yA0WPIXAvwGgAeZSiUftnPRmMY3Rla7Hiznnc3WRJOsk8885RrZSxCj+WaPU/XGmdYVj04dDtDgGiMDSbXFBlPu+e2EBTt2bloCqBFYDC0Oo0yajSymRPg/wAJxt0xJHI4sYB6ko4ViP1Dz25y8BPceMzUagspv+Id+wF5oN5TuBgS2L+TnDIqJZPA8nIWk5HbjjMn9R9XkmnMEZKwJ3IHDHAsJ9LppuoPJJrVp2sIo5/rkk/SDAsU+kkaQLICw+198xqa4lwkYZge7EHjNP0rrEkC+g3Kt5+fxgay7vv/AEztckGsrtN1Hbpt+qHpckAvQsYQmrWRS8SM/wDMYDbUdZ7i/wBn5/rhdgkijWVbahBrjqJH2FV9MrXA5+cMj1KzLuhYFbrAJXtRHOZxpBG0rAAHeea+e+X6F9wJrMzNuWWYg/xn71zgWH09ZMwvih/XnLZgCeRWVH0+XDTBqsAGsuLs9/GA1SSwq/64N0xf+3bcb/et/fDFFOLPfA+nKfRclrqV+R+cAmwP0iwcG1rH9jnA4Ow4QQQT/wDayHWg/scwFfoP9sDDs84JCmQD4HbFjXVtxqbi8WBOSA49zH4B74+EqytYsljz85yRipZK5AJushnkaFAQAzHnaD2wDYQHkKIC2xdxrmhnJEitQrEXZwbo/VdVp9S7GEOGFFfnzh8nXNFIu/V6JQw8j4wB7iRQTyb5HxnI9pNbSAT48jwbyLRT6fqL7NNIqPXtSQ157D5wx9PPFCXkQhAdv4wGAgkL7jz2+c6rAORXcnjteMjf3L7a93e+MTtvlc+eTQHGA3q+s/YOlmdRu/hRj8559qNQ8kryGT3NySOc3vUUGt0B07MrA8gHspzD9W6XN06ZAPcHBIZewwKR3feyd1LVz5yz6Jo4NXMfXZxzQA84xIfSKyOtljyT/t4OWWklK67TrpwsZZhyRwowN10BBp5JYIlb9mWhY53ffJ9SiJIVQlgfjjnCkQaCOSPTWXlbe5+L8D7ZDIHLAsothwcBiS7Qu1WABFjNC+0/w8eMoN6Ul338+cvVLFPbR+OLwE60pA4Yjgk5itZEEm2vywPIObMliL/rxmN+utHMAZtOSE27mVf1Gu9YDTPEvtZLAPceMJXUIqLKIwGHtS+w+5zzdNRqpJgkZeV/0gAnv9808MpgWCKaQsypR79z3wNDJqo9RGBIWZbtTu4vJ9Jq5NOdkTsA4555+MycnUfTcqJB7TQUG8Kg6gpUFphRwNCZBJy12R81f3wzps7wzoFsoBbIOSRma03UAzBlQuo7E5qfp1o5nfa3v22R8jAs/wDqsYZa02p5/wDZlJPLueQ7Su43RP37ZqkZiwBrnMlq7/aJuCW3kD+uAf0nVLp2l/ds4ZRQQE1liOpC/wD0uoPHHsyu+m7/AGicNQpO4/OX1/8AGAIdeaB/Y5+TwKwXRapkhcJppXHqMfaOxvtlpzdE85X9GJMU6nmp3vA62vlXj9hnPjgYPqtdqX08qjp0yAqQWJ7cd8uCLH4OD6wb9JPTEfu2/tgeftuDGk3fe++LE8UoY0vH2GLAsNfKIlorukP6Qo/vlaLXcP1SOacn5wjXyb9cBx3x0ihEMkhoHtxzgMRfQbYFYiruspPqDVGBVViAHY8KPHzlnqdUI4jMWoKOLzH9T1j6qYSSgbbtVruMCfTvPNqoxA5WvcCR+nPRdZqmXp8MMuqWWag01EcmvnPLRqpvTtTt4xjayWmLOw44IOB6THISIz3F9h84/UsIw1cksQDdHMz9P/UkUNNqEBvhh4OaeVBqz62lZHjkO4E9lFXzgDQe1ibNlvjBOravTRrTruZBY47MeBk+q1cMCqiW0x4LEe1fxlX1CMz6ZjXg8H/LArAI5G3sdq/P/wB8Yd0LRL1DXQogO71CzcfwjnKmKZxFUov3cNXjxms+jpZYJ2Qx0zrRJHIHjA0hcF23AhzzXxnZSNiMqXR5NYXLpoZybbZIABY55++DelLCNjEleaI84A8gCOBtLXX4y+TkV8ZSOjllIHJNDLwWF72APIwOMDYGA9VVZdKboOtkH7YyLqXqTalWoLGfbXdsrNZqX1QYI22zdnAp5UjUt6cKqSbYpQJP+uVnWdPqZIN0dh7sgVwcvYYkldhLuhkJshG4PHf7ZBqOn6Pc8ksk8pAqjKTX4wMVKJFQsELMp7fjn/fJtHvkaN5Vb3fbgfbLLVaCSENHCxdWJI3fB7Z2UGGCiBvUDzX9MCSTXpGY9NCATZJHxms+h1WKaQOaZkpbPJ5zJ9M6fKhfUagB2kNkjx8DLLT6nUDUIVRkCgdxVYHpamqIF3mR1Ug9eex2c/bzjdHrdRqNXCvqsCZFC0aoXi1g26vUFjt/eGqH3wLL6elJ1WotQQU/1y6kk9KMu49t8BRyfsPvlB9OUNfOtgkxXf2sZfOhO3vY5GAHrZ9ZHpTKipG/cIeSF+ScG+nJHfTzlzbesST+QMO6jFejnY2xMdVWVv02v7icK5oPwD3GBbxalJnkVDzGdrL5Bxmqv9mmqv8ADb+2QLpvS6r66cCWMh/uR2yfUmtPJzwEb+fGBgyxBIO3Fg0kwDkDt98WATEN7M9e4A0R8eeMKCIYbcF1rt8/7YJoyQWskqVIq8nJKR2prb84GS6hJerkTUOVWOztI8/GUUjEyKUNXdH4Hxmh+rIbJmVuZpCxA7DM2W4CkXZN34wJQfUS2JBUWePnG0ViG5vdfnGoWWm2AgDweMZvLEua79vjAeAVhPHF85qvofUSTauXQysGDxEIG8nvx/nmUVmeGxQ9132s5sP/AMfR7Nbq9W+nJMcdJKeyMfGBaajSqXVWFc9h3NY6OFC1bLF8c98II9QpIx5Js8ZCjGPUOGNLfesDOdT0yafqJidD6MlsB2rNN9KQLJ+1OgK0y7D8Gsh6xof2jSWCGdbZCB5+Msfo+Nl6ZvIrexNEcjAvIXV5THXvbyPthfpr6DrQsixfzgWgQtNLIziloAVlkL4Px9sCkAIVpA7WeK+MN6nrRBpvTU/vCo/kMHkC+t6W4bi9f55XasVJOjvdfpN98COFiji6Nt7rPgj/AIzkvuf2An3fw/HbBzZ1SE2QVAFjJ5EMMkkcgYMPAwI2uM71qgOfvnZAsoBUKvc2o75IiEMRICRxfHfCvSRkCorWLJNYEWg2ICHhRw4ohh2H5yPUdH02rcnha/8AM8jDEjWJVJ7n7ZO/tiaVrAHf7/GBUT6SPRrtDh6PJXsDgryg3wPuT3+2O1rMxLdwvPOV41gRSlgk8AVXOBa6HVCHWxM1qCwtl+MsesImmlZmcMjU6k8kg9v9cyyvKrhrNeDl5Hev6HOGBaaFSFPnb+r/AHwDvpjUiTqkgUCvRPN/cZqDIQ6ADjm8wn0QxXqsyuaPpkWe3cZuAy87nF/nAkkdQhZvHj5yk+mXD/tjlSu6Y8V2y2O0+0sLu++A9K0xgOodmpZJCQpNYFkX+B3yDUqTFIfOxv7ZIdhH61H2LZDqnRIZCJEvaaG4d6wPPGJ3G2B/B4xYxopGYsjqqk8AnFgEROB2BJs83xj9VMwiL/B29+/nIoWaqAO0/pGB68yDUPHdLQuvHGBX9bkEmjc7D7GBPPbMwrqGsg8mmU5rJNr+xhuD2CDX98rZ+kxiQyF0ijBPtBs4FK7jb8Dxt7YvbvorxVkDHmBlO5wF+B85xNMVlQG23/BwH6eF9WyRxqbHgfc56R9OaT/pHT1pyWmi3Mp5AOZX6d0apIVcASBlAXyeaObbVTKZ3EdLGARtHnAHgV30o4/iP4xLp7ltiPeDY++d0jbIKLMCxLDdhsaIGBJNngDtzgDRqNnpvW48EHvWH6FxDpmRAAPH5/GQSbWI3p7geDjoV9ORbJI3WPvgWvSoRGsjOpG9v0/FZY2G/l4wHS71WzfJ7YSp5PcHAp+tyjRiXUECmpVI7/esotPNFqNQlODfuIv48ZYfVLtMgRSaSSjmPMch1RKCtj8Fe+BqWkMGohnayEK7QfN4wSPNLLK3diSQci0ul1E0RWRX9QqCor4851UaABm5WzxeBOJO7N2A4OGrqFKKb4s+cpNRK3A2kqOwJN5lur9f6hp9UYoXCqpsDb3GB6YpZ0I5Ibi8G1sjhVgVh7RuPF5k/p/6qfWOmldG9U/+Pb/jLk6j1yxYbTz3bAH1kjbHO07Euvi/vlFp/UljLsAdps8cVeXHVCiwCAttYjn75WOh04QoQLWiBgGIWUgemPaB3+MuOiOfUmRgqrLGwI/A/wD7mfkmZa2OHsC1Jy06PqV/a07kqCW57Aj+2A0ssjMYU2hm+b74R+1auNajmO0fPjAkJURgMQKo15wuMp6ZNv8AmsAyPW6vaL1DsCefFY9eo6k/qlckE8XxWAs7bbG8duBi9RY1KyObNkisCebqUxX2zzBQea74BqNVNMAJpCVB7HvkkqqHr3EEWTeBTBne0DbVHNntgPJVjaq1fY4sEZ5gx2txfHOLAsdoi23yG7cYJq0Euqr9MdWWbgceMl1Z/Y4wJQ3qIe1/OVOs6jNsQtZC8AAcAYFhqv2OLTgicySVyqL/AL5n+qzNIbRdgBqiP7Z1Xf1QZLYn798ZO5SQh+1+PGAMrySxtxxQ5b5wjRusEsckyWoIJBPf8ZEHTcK7k2QPnEwLsGK2Bxz4wLyTrunm1CTJo9sy8h920v8AF+Ly60vUNNqok9WUQTMdvpsvz+Mw7GiAOT4OSRMFqRWYup4IPOBv4tSk8sibGjEZ2bW8V9/v3wsMABfI7gg5ktH9U6uCVBqNsiCgeK47ZsOkyaDqa+ojAyVdJxY+4+cDscntLk9/GRaiWQgmJiDVCj85cnp2n2HdAvz7m75KhgiIUqq/BGBzRkiBFkIBAHF3hO5Nu4yAfzwV4gwYoqSqw/SfP4OD+kwkG2lvgQzD+xwBCkusLD0NyNzYFef75ltYzaLrL6SbTB13+731YPa824aSORI9xiNfoIsN+DlP1zRQ9QmWQrt1Cmm3rX8jgWfRViikZTtRdg22ePvgXVBp9DvLyIVuxbZWQ9VgjjaDcfZxuq7GVHWdQ3UJQDJsQHaoI7/nAn1PVtKsyJ60Zkfzu9vb5yi690fW6rUNqNMiybqsBuV/4yGTojzR1Eys6cgBxZ+9ZZdMh63GTp3iRdOOI21FAD7X3wO/SfR5NCZpNYAHbbVHsvc/6ZbzSqJKT0ypN2D25wcPPppnRxEXUE7obKkcc851oQPVmhIJPNH74A3V5gJyValZhtJ5/nlXqNYY9QiykFf1WPH8s71KZmYqr0D3H+2U8uoDStpy9gke/wCa8DAttFqHllZm7Dtfxlt0M+pqbLhVjXdQJOZ6DUEb2NbAaIAzR/TcLjTvM9e7gAfHc4FywCSoPab7+27yeohdKB7e1ZEJf3xYGgABzj02iw9bq7/OB1fSDe7kM1Cx/lkfUFQRU0QHgkCsmicCO6oqeCOw++A9VmtADbW/tN8nAJ0zoypSggjsRzWIxoJdxj7iiAMZpgDpoyQ1heRWO9SlPpmzfx2/GAjpdMTfpgX4vFjTOikhqvzYxYFf9WDfrCqqQbN7gaJyg1KgBlY8gcgZedf1DTTtIQAXW6GZLWySSJYHB7m++ApZkLEOtkA9sjdi8I2G0JoKe+DQlmmCsaa7snCYg8YNVTEFlq7wOaSO4lVh7vN+B4yZ7Dd9w8/GdMnqblK0QABWM3BLDEkkC6PI+cBLbe8Dg+Pn+ecUBVsC2H2852JLTaHI3c9ryUNQBCm+LAF384EOxZL3/wAPI/OW/wBM9X/6Z1KNmH7t2Cmv75SybWtVFCqNd84N0ZWwoF8fbA9cm1DiZo5Xi9NuVcSEGvxWRrLDJaqAwPa5Rz+AcycfU5NT0iPUqxMkB9OVfsezf6Y0a5qHu9tccWSfjA1Omn1Wg1J9rtpieVcfp/BHGaFXSSISAhovmrzziHqk8T/uJihHcKeBmg6V9Ry6n/ttYRGxIEcoFc/cYGqZoXjB3KwPasjnhj1ERGwMCKu6P9cz/U9R6UjLODEbtZI/4T9x5yfpWskO4oyStVsFbh/uB4OBU6v6WmM4XTSKVLWu/gj7ffM/rdLMk8mnIPrKa2jveelCUaiMFGAN+012+xyq6hpYppjK8Q9dP8Szy4wMSkUXpAMjiSv1drPx/fLePTGTSoyg+z9VmzWXGm0kTKTo3R/EkEwyDqYOiMbmEQxsDaHsDgUesZhPujUkIa48g5H1DUJEm1HA39q/hGN6rr4mjkCVuamAXtWZifUSvKztTu18AdsCXU6oKzDmge5PNZXQke1j+oHmubGSkOV/eEMBRP8AXJtORW7gsex/8ecBXRYEWrEHjuLzYaRPQ08cZkA9vIA7E5mYz6mrjDBSVYUK4b85utZFFGFdD/iCyB448YAscgdQVft8jvkkkjMl3dGiO+Rxyqt7AQD5yQTb2IokbbFDA7FIYn3Of5fOC6/eZQ3G08gYUGVGUsLJHGA65y2oX3UgF8+MCzhDCMUW5FfjGuxX92SQLFc8YyPVbkTaxa+wHfHTTxSxrtvcl8HAjDxtz6LH72cWBydQiV2VpKINEYsCu62zKofuRYsHjM7NuIKs4O4j8/0zQ9XDtE0l/p9w/wBcqJIgz2AlMLH3vAr4VB3A83wLwqPchIJ5IoZLFEqkkctYPPjCJQDtqrr58YESVGp5BPahzxkciiKXgAhheSB9rtuA54BHgYwjincXX9RgIqAigAjizXnOmwC6sfb/AJcZGVK2oYEBeL845XUqaBDDv+MBtLfPBIvnIpWG9Sq2L5rnnOMVjLKKIYcD4yFoygVh7W718YFx03VroWjLrvSRSJUvhk+Mues9FHToDq4p2aKVlMX/AMSLHPzmYjiMiCRrFWLObDpHV9NP0hdB1OPfHGNpccnb4P8AI4FHpnRmF8AeQOR+cN05VzxIG2n9Jyy0/wBG6nUAzQauAwvexgTyPv8AfCIPofWROWbXQNdfwtxgc0+pl1UTaacGUKvtYcla+R3IyvaaTRzFmG0jkHsKzRQ/S+rgBKayIMe/B7YzV9I6k0Jimg0+pv4emwJukdTDaVdSzK6fplHn/wDuW+0PJ6gHqDaNp8kZmelxaKL1tEgMOr7tEX3Bq7gYdptcdLEUBJCj1o1PkD9S/wBMC31HT9POKjKiVR3U+4A5ifqLqc7wSaPUx+p6T0kh4YHtmj1WtZZY9XoPdKV5H/mv+47VmP8Arly+oi1EQr1jRFH9XHfAGl0CHTB0ctKy+0Hk/wDGC6iBYgkZG2Svca/Th8LGXYBVKtEgfH3wPqDyLISx5Y0ftgCR6OMjYDvYfroVzjfSVW9SvwPAAxyUIxfPPnGFvZQ7C6BPPJwEAqNG8j0dwNDPQ9Q6z9K0MsRNFa2/cDPPldWZkjWiADyOM3PSHfUdDezRgZZFP2PBrAij5YLuJAPasiMjLJ3/AIfHjIZJDytlmLWTjnJIAIG0jknAlaW0Eli+3JwXUo8su7etEUAceUVlbcLArcP5ZyAKj7ZFOwDgnAng3KyqlAgXeKeUhCBQBvvnHkUPvQ/qBFDvkDElXKn3AWNxwIzp3kJdVjo/gYsikVt5qSuBxdYsCUoru/G+r9vzlN1XTtpp0jYBgqiq55+MsupSTwt7JlWJu4UecqSJZAGdgRzuwIWvZyf4uT84Xsb0yBtA22CW5P2wV63qrDaPN98l9T2ilNAV24GAM676L7bHBIPbH+1aoWxHk98jeIl9lij84/03DMASa7Ej/LAcwXf6hBHNCvtij2iMFlJBNHnEiqIzZo9wt2MW+xRNLfPGAPIhRizRBtpPk9sk9NZFX3UaFjHah925UNDseeKyJVKSRhz7AATRwE4Yn064JJBJwqNJCLujVHnIlYmyeRRAPY198mjZV8gk8YGy+nOt/s/So4XNsrMAfnnLk9Ysblcc17R4/nmE0eoARU4pbo/zx8uq2sq2dp5PjjA9H0XU01GxCy23HPcnJOoapYACTRB5+c850PUZtNrEkhNlbNNyMP1PXJHjLykBgBYwBtZqdnVm1bLtBYtvXvdZaaXXw6n0NQYztDfvB8X+r+XnMtr5rT30DV0Pvh/SpDFFIsysFZRajwcCx6vIIFMUb7kRyU55/wCB5yk62Wk0oNlgrCQ0eQMmnJMhvml74HrCJIZVIJUqe3HbnAbpNUvoWooAf+WMmKzSF5iQeAFHN5Xad6sVaC7N/wA8N9UD9Snk/qHjAmkVeQqiqGwEc3kexDHsej7uDXm8a8g3GiarjnHuTShk2lRZwJKiSRWVbB4N+KzWfSLq+/T3ayo6N+e+YyNy0oVLAJsg9s0f07OINbEyUSZa58eMB8sb7mB4a/0/IxoT01/eVuPHAwjrIMHUpoiCAWFfz5wR2QxH2gNZPPzgTpJsO8uCL7Vxj5gvosT3IsVkBDLCjKNzEgV/ridS5uQUfFDARiG4EEsrDvVVjACf3cZHem8nHHeVVSbonkcAD752FmimF7dj8XV+cDp6UxP6wv2K3WLC5JplkYbOxxYGV6tMzaqaG7VW739hwMHEhACgmgO4HfCNfsbUyOlXZJFX57/bIY4wCzKGbi6GAPqpWjRHI3qW7nzjm1GnkVXV3Wq3DjjIepSb40CnyT9xxgPqOV2MvtJuqwLaZlf3QrSE+1ieazqsTCoZjY5JxQ2NOu4DkUfGELGjadkROaHI7YESBJIyVej2I7Z0QlhtdwQDXByVkURkSqV/Hk/GQr76REJr5wGtCpDhfcRfN4NICvJJuwK3VWHxKQZOeK7k8g/GRIYGIaUF0PJo81gDvNt9inlT3A4whRs27RZrg/bCF/6cANscyC+TvBv85wyaNaKxzgjubBFfjA6k3pRgkDkE3WOjnZ33ORbDi+9Y39p0wI9khNHduPBwOSU7Bsq+5F4B8cixyCRwCbrHM2okm9ARGV2IACAmxmmboXT4lgnjDyCWNZFDtYUkeM0ehWLS9KjaCNAxPJUAE4Hn+i6MXeSbV7g0Muxoifduq+ftiYBjtIu7AVuxy19UmfqV/wD+tm3fyyiXUUaBsu3c+PnAKkAEtMTtK1xlfrQ+xgpAVRzWTSS2wPJFUL/ywfWS7dOTftKmwfmsCpR6ivYNosnaeKyRpC5RYgRRphfGQaeWJwwe1BHH8sI04i3BixFm+2BLIwcKSp4rccIeYMgoGx5I74CkZ4a+9+e+dkkBDe39PAPzgHaciYjghhwKyfp2rEUwKklg1mz/ADyt6fK6S7QaXbY+2T6aRfUQADcfC/OBuvqFGl1McoHEkKkc/GUjIzK3sNC+f98uupsz9J6fqPJUKR/L/jKzeVQ/JPOA2NaiU8mvPe86W3MO44PB+MSyMFNXYPHzkYdw5c/FUf74D5wChO8DxVYtNCs0iREUWNA3X9cYJlDBW7n5PbGSTELR3NRP8v54Gxj/AOlwRpE0ysUUKWsm6xZjTql/gQAUPkYsCgYFZaa+WrjtV/54XI3pN+7G5W44H8sY1MR2UDtYxth4/wBRBHbArupr++RUJAN9/ODLEzhVAJcm+eP6YX1MgamLYTuVQMj6cxGtjEgu/J7YFstAbWF0ACAMc5ACgNR71jVB9TcqkBuwrznSnLlrO72gYDWk20DZLefjIhtbYVuyORfBx7xKAfcQFo8jk5A0hVAwsivwcCaV2kIRuFXm65/GNlVTtpfbf6VHf85EsjsfYvt4u+2TSt6ZbuAy/wBMBk9jiwqseB8cZCG/VYYAryb75NqEJ5ApV8difvgwAkVxTCv0nAeRwGYjYg8/ORr+oNzsarurzof2ktMWKiiNtY5ADGQb5A5+cD0Lp06z/T2iVjtf0XjBvsQSBk2ifqsfRFWZYT6bUjGwW+DlT9JSDU9LMJDMYpm470GH/GahFKdFUk0Aex/OBhdHqJJNH1KacUTMQR9+xwEbAtIbsihkkZZOm6qmLO+ra+PF5HpAwLB7AJ4I8YD3DIAWB2n74D1eUHTuoQ0o7385Y0ZZCuyz3o9hg/Ul/wC2d2QWasHx+cCjhVkVQygDuAe5w3TosQsWzv2v+HIoVJ78n+EjsTjo2YA7jRJqrwEAUo3StzVXWQSAliAtWRV+BhPqsqlSLYcEZDO6iQHmzwPjAI09RgtuUMo8G75x+lb1dUXAUH5HjBHBjUMvkU398foP1lgbr+G6wPRYEbU/SUIIsxgsK80TlIkqWQWA57Zp/pr/ALr6egWqDI4PPyTnnmo1Uq6h493IYhtw7VgaH1o/cDRAH9MHedAnubdR5NZnv2+dmkonYBVHOS6+RWAIoXRPxgXbzfvF44K3ZzjahVJ4Ni+BlV+2E+3bVrffvjZtYw3PGqmuCL84Fr68a0DItgYspD1Jn9w2qCOxPbFgWbS0QrPZHNHv/wA41VBU7T7rPJH+mNIU1/7fHkDJSFIf9W3upHg4FP1It+1nevAUDv5x/S4BvkcuD2qvnIteQNU+9bF7ifk5YaSEJAoK7W70fOARG2yVpCeBwRXzkrGN/YA1UAtr35yBnC0hBtiOb7jOo5SUoWIHg4HJwEVyAfjnmsE2nZQPtvk+MKkKiTj3bRzx3yEkIQqCu5r/AEwJYlUoQTdi145usjMXqAhqvaL+R985Z3b28EDauSrEshIJblbs/PjAbqFEgKqC/BUseO3kYAhazus8VS96yyjb95bbQL93++DTQe6SUHYvJs/GAPBcZ3BRsIpSfIyRHeRN25eOwHcc439nZ5E2BnZl/wAvGELHCoO8BFrk1ZGBc/SkwjbVR77BQOK8EGj/AHzZxSxt0ZLKi/4SeT+M846Y6jVMqM0avEy2D34v/TLbQaqR4NPI7kkcC+1fjAk6Inq6eYuoKtM1kHAGQt1CSCG3RAar4Aw/6dKDp7SGlBlbcaxvSnR9bLK4X9LUa+eMCCCxCSV9y33wTqzBiISN24X9hlu5jbTPqAwodkHNn75Qa82SEXc3HN9/xgDQMtUANikgVkcpYygLTc88Z1F2oyH9fIr4xNasuxGA4v5wEI3ag4qvdZPOckhZyACSAb/lhRUSch1Ncc9xz/nj4oyrHz+fGAFqITCFZrs8gXeMiD28grYWI+LwyZXd2c1tqlByCGECFRI9C7tR4wPTvo4EdC0t8AqWvMJ9Raf0+q61Ywb9YkX5B5Geh9FUwdI0K7aAhUf5ZmvqrTSN1OQxqQHVSa/GBif8NhyCSOCfBxss3qHaob3G7Hk5ejp77aZe/cHz8Y7/AKY52jaoJPN9sCgWzfZRdGzkZmG3YCFsm6y9XpTqJN+0kDg3z96yBujk7SBZNnbgUohsWCSPBGLDm6ZrwSFWx4NjFgHyipFriz4yWX9R+y8YsWBT9U/9Sn4X+2WkfAcDsOwxYsCEklHN8hOMfHzJGT345xYsBw4lev8AyxP/AOnP4/3xYsDmoPvH/wB+MfB/hsfO0/3xYsCDaPWHA7DxnNV/it+MWLAM0IA0xoVz4yXUj3wnzeLFgDoq+opoXZ8ZzS+2UheBZ4GLFgLp0jqiorsFZiSoPBwbTsw070xFk3R++LFgHkBNQ4QBRtXgceMGQCrrkLxixYALcyNf3x+j5VieeMWLAbJ/iH84aADWLFgNfmRr/wDE5A3DOB2A4xYsD1bp3/6rSf8AxX+2V3UQD1BLH8B/1xYsCGRVrsP0jx98EIG5uB2xYsCZVUwxWo7HxgMqjZDwP6YsWAOw9xxYsWB//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E">
              <a:latin typeface="Calibri" pitchFamily="34" charset="0"/>
            </a:endParaRPr>
          </a:p>
        </p:txBody>
      </p:sp>
      <p:sp>
        <p:nvSpPr>
          <p:cNvPr id="22539" name="AutoShape 16" descr="data:image/jpeg;base64,/9j/4AAQSkZJRgABAQAAAQABAAD/2wBDAAkGBwgHBgkIBwgKCgkLDRYPDQwMDRsUFRAWIB0iIiAdHx8kKDQsJCYxJx8fLT0tMTU3Ojo6Iys/RD84QzQ5Ojf/2wBDAQoKCg0MDRoPDxo3JR8lNzc3Nzc3Nzc3Nzc3Nzc3Nzc3Nzc3Nzc3Nzc3Nzc3Nzc3Nzc3Nzc3Nzc3Nzc3Nzc3Nzf/wAARCADCAQMDASIAAhEBAxEB/8QAGwAAAQUBAQAAAAAAAAAAAAAABAACAwUGAQf/xAA7EAACAgEDAwMDAQYFAwQDAQABAgMRAAQSIQUxQRMiUQZhcTIUI0KBkbEzocHR4RUkUjRicvAHNfFU/8QAFAEBAAAAAAAAAAAAAAAAAAAAAP/EABQRAQAAAAAAAAAAAAAAAAAAAAD/2gAMAwEAAhEDEQA/ADSpLNZUc+MiRCwBAPyRfbHso2ktY+wOdSP2n3ee2BxUQE7q4rn5zg2DcAxUZ3YdpBXzxjUjOzaao/qs98DrgUBtHHIJHJzsajY1LZB5oeMcu1o9g7g0D2xihkZwbo9sDjgiyAasVx2yVN36fTYkDvWc9Nx7S47gizjU9X1WAs8GjgWCqxChY2AHexkpgbkkNur5wWBjRPkdwcq+rdY/Y2Mce0yA0WPIXAvwGgAeZSiUftnPRmMY3Rla7Hiznnc3WRJOsk8885RrZSxCj+WaPU/XGmdYVj04dDtDgGiMDSbXFBlPu+e2EBTt2bloCqBFYDC0Oo0yajSymRPg/wAJxt0xJHI4sYB6ko4ViP1Dz25y8BPceMzUagspv+Id+wF5oN5TuBgS2L+TnDIqJZPA8nIWk5HbjjMn9R9XkmnMEZKwJ3IHDHAsJ9LppuoPJJrVp2sIo5/rkk/SDAsU+kkaQLICw+198xqa4lwkYZge7EHjNP0rrEkC+g3Kt5+fxgay7vv/AEztckGsrtN1Hbpt+qHpckAvQsYQmrWRS8SM/wDMYDbUdZ7i/wBn5/rhdgkijWVbahBrjqJH2FV9MrXA5+cMj1KzLuhYFbrAJXtRHOZxpBG0rAAHeea+e+X6F9wJrMzNuWWYg/xn71zgWH09ZMwvih/XnLZgCeRWVH0+XDTBqsAGsuLs9/GA1SSwq/64N0xf+3bcb/et/fDFFOLPfA+nKfRclrqV+R+cAmwP0iwcG1rH9jnA4Ow4QQQT/wDayHWg/scwFfoP9sDDs84JCmQD4HbFjXVtxqbi8WBOSA49zH4B74+EqytYsljz85yRipZK5AJushnkaFAQAzHnaD2wDYQHkKIC2xdxrmhnJEitQrEXZwbo/VdVp9S7GEOGFFfnzh8nXNFIu/V6JQw8j4wB7iRQTyb5HxnI9pNbSAT48jwbyLRT6fqL7NNIqPXtSQ157D5wx9PPFCXkQhAdv4wGAgkL7jz2+c6rAORXcnjteMjf3L7a93e+MTtvlc+eTQHGA3q+s/YOlmdRu/hRj8559qNQ8kryGT3NySOc3vUUGt0B07MrA8gHspzD9W6XN06ZAPcHBIZewwKR3feyd1LVz5yz6Jo4NXMfXZxzQA84xIfSKyOtljyT/t4OWWklK67TrpwsZZhyRwowN10BBp5JYIlb9mWhY53ffJ9SiJIVQlgfjjnCkQaCOSPTWXlbe5+L8D7ZDIHLAsothwcBiS7Qu1WABFjNC+0/w8eMoN6Ul338+cvVLFPbR+OLwE60pA4Yjgk5itZEEm2vywPIObMliL/rxmN+utHMAZtOSE27mVf1Gu9YDTPEvtZLAPceMJXUIqLKIwGHtS+w+5zzdNRqpJgkZeV/0gAnv9808MpgWCKaQsypR79z3wNDJqo9RGBIWZbtTu4vJ9Jq5NOdkTsA4555+MycnUfTcqJB7TQUG8Kg6gpUFphRwNCZBJy12R81f3wzps7wzoFsoBbIOSRma03UAzBlQuo7E5qfp1o5nfa3v22R8jAs/wDqsYZa02p5/wDZlJPLueQ7Su43RP37ZqkZiwBrnMlq7/aJuCW3kD+uAf0nVLp2l/ds4ZRQQE1liOpC/wD0uoPHHsyu+m7/AGicNQpO4/OX1/8AGAIdeaB/Y5+TwKwXRapkhcJppXHqMfaOxvtlpzdE85X9GJMU6nmp3vA62vlXj9hnPjgYPqtdqX08qjp0yAqQWJ7cd8uCLH4OD6wb9JPTEfu2/tgeftuDGk3fe++LE8UoY0vH2GLAsNfKIlorukP6Qo/vlaLXcP1SOacn5wjXyb9cBx3x0ihEMkhoHtxzgMRfQbYFYiruspPqDVGBVViAHY8KPHzlnqdUI4jMWoKOLzH9T1j6qYSSgbbtVruMCfTvPNqoxA5WvcCR+nPRdZqmXp8MMuqWWag01EcmvnPLRqpvTtTt4xjayWmLOw44IOB6THISIz3F9h84/UsIw1cksQDdHMz9P/UkUNNqEBvhh4OaeVBqz62lZHjkO4E9lFXzgDQe1ibNlvjBOravTRrTruZBY47MeBk+q1cMCqiW0x4LEe1fxlX1CMz6ZjXg8H/LArAI5G3sdq/P/wB8Yd0LRL1DXQogO71CzcfwjnKmKZxFUov3cNXjxms+jpZYJ2Qx0zrRJHIHjA0hcF23AhzzXxnZSNiMqXR5NYXLpoZybbZIABY55++DelLCNjEleaI84A8gCOBtLXX4y+TkV8ZSOjllIHJNDLwWF72APIwOMDYGA9VVZdKboOtkH7YyLqXqTalWoLGfbXdsrNZqX1QYI22zdnAp5UjUt6cKqSbYpQJP+uVnWdPqZIN0dh7sgVwcvYYkldhLuhkJshG4PHf7ZBqOn6Pc8ksk8pAqjKTX4wMVKJFQsELMp7fjn/fJtHvkaN5Vb3fbgfbLLVaCSENHCxdWJI3fB7Z2UGGCiBvUDzX9MCSTXpGY9NCATZJHxms+h1WKaQOaZkpbPJ5zJ9M6fKhfUagB2kNkjx8DLLT6nUDUIVRkCgdxVYHpamqIF3mR1Ug9eex2c/bzjdHrdRqNXCvqsCZFC0aoXi1g26vUFjt/eGqH3wLL6elJ1WotQQU/1y6kk9KMu49t8BRyfsPvlB9OUNfOtgkxXf2sZfOhO3vY5GAHrZ9ZHpTKipG/cIeSF+ScG+nJHfTzlzbesST+QMO6jFejnY2xMdVWVv02v7icK5oPwD3GBbxalJnkVDzGdrL5Bxmqv9mmqv8ADb+2QLpvS6r66cCWMh/uR2yfUmtPJzwEb+fGBgyxBIO3Fg0kwDkDt98WATEN7M9e4A0R8eeMKCIYbcF1rt8/7YJoyQWskqVIq8nJKR2prb84GS6hJerkTUOVWOztI8/GUUjEyKUNXdH4Hxmh+rIbJmVuZpCxA7DM2W4CkXZN34wJQfUS2JBUWePnG0ViG5vdfnGoWWm2AgDweMZvLEua79vjAeAVhPHF85qvofUSTauXQysGDxEIG8nvx/nmUVmeGxQ9132s5sP/AMfR7Nbq9W+nJMcdJKeyMfGBaajSqXVWFc9h3NY6OFC1bLF8c98II9QpIx5Js8ZCjGPUOGNLfesDOdT0yafqJidD6MlsB2rNN9KQLJ+1OgK0y7D8Gsh6xof2jSWCGdbZCB5+Msfo+Nl6ZvIrexNEcjAvIXV5THXvbyPthfpr6DrQsixfzgWgQtNLIziloAVlkL4Px9sCkAIVpA7WeK+MN6nrRBpvTU/vCo/kMHkC+t6W4bi9f55XasVJOjvdfpN98COFiji6Nt7rPgj/AIzkvuf2An3fw/HbBzZ1SE2QVAFjJ5EMMkkcgYMPAwI2uM71qgOfvnZAsoBUKvc2o75IiEMRICRxfHfCvSRkCorWLJNYEWg2ICHhRw4ohh2H5yPUdH02rcnha/8AM8jDEjWJVJ7n7ZO/tiaVrAHf7/GBUT6SPRrtDh6PJXsDgryg3wPuT3+2O1rMxLdwvPOV41gRSlgk8AVXOBa6HVCHWxM1qCwtl+MsesImmlZmcMjU6k8kg9v9cyyvKrhrNeDl5Hev6HOGBaaFSFPnb+r/AHwDvpjUiTqkgUCvRPN/cZqDIQ6ADjm8wn0QxXqsyuaPpkWe3cZuAy87nF/nAkkdQhZvHj5yk+mXD/tjlSu6Y8V2y2O0+0sLu++A9K0xgOodmpZJCQpNYFkX+B3yDUqTFIfOxv7ZIdhH61H2LZDqnRIZCJEvaaG4d6wPPGJ3G2B/B4xYxopGYsjqqk8AnFgEROB2BJs83xj9VMwiL/B29+/nIoWaqAO0/pGB68yDUPHdLQuvHGBX9bkEmjc7D7GBPPbMwrqGsg8mmU5rJNr+xhuD2CDX98rZ+kxiQyF0ijBPtBs4FK7jb8Dxt7YvbvorxVkDHmBlO5wF+B85xNMVlQG23/BwH6eF9WyRxqbHgfc56R9OaT/pHT1pyWmi3Mp5AOZX6d0apIVcASBlAXyeaObbVTKZ3EdLGARtHnAHgV30o4/iP4xLp7ltiPeDY++d0jbIKLMCxLDdhsaIGBJNngDtzgDRqNnpvW48EHvWH6FxDpmRAAPH5/GQSbWI3p7geDjoV9ORbJI3WPvgWvSoRGsjOpG9v0/FZY2G/l4wHS71WzfJ7YSp5PcHAp+tyjRiXUECmpVI7/esotPNFqNQlODfuIv48ZYfVLtMgRSaSSjmPMch1RKCtj8Fe+BqWkMGohnayEK7QfN4wSPNLLK3diSQci0ul1E0RWRX9QqCor4851UaABm5WzxeBOJO7N2A4OGrqFKKb4s+cpNRK3A2kqOwJN5lur9f6hp9UYoXCqpsDb3GB6YpZ0I5Ibi8G1sjhVgVh7RuPF5k/p/6qfWOmldG9U/+Pb/jLk6j1yxYbTz3bAH1kjbHO07Euvi/vlFp/UljLsAdps8cVeXHVCiwCAttYjn75WOh04QoQLWiBgGIWUgemPaB3+MuOiOfUmRgqrLGwI/A/wD7mfkmZa2OHsC1Jy06PqV/a07kqCW57Aj+2A0ssjMYU2hm+b74R+1auNajmO0fPjAkJURgMQKo15wuMp6ZNv8AmsAyPW6vaL1DsCefFY9eo6k/qlckE8XxWAs7bbG8duBi9RY1KyObNkisCebqUxX2zzBQea74BqNVNMAJpCVB7HvkkqqHr3EEWTeBTBne0DbVHNntgPJVjaq1fY4sEZ5gx2txfHOLAsdoi23yG7cYJq0Euqr9MdWWbgceMl1Z/Y4wJQ3qIe1/OVOs6jNsQtZC8AAcAYFhqv2OLTgicySVyqL/AL5n+qzNIbRdgBqiP7Z1Xf1QZLYn798ZO5SQh+1+PGAMrySxtxxQ5b5wjRusEsckyWoIJBPf8ZEHTcK7k2QPnEwLsGK2Bxz4wLyTrunm1CTJo9sy8h920v8AF+Ly60vUNNqok9WUQTMdvpsvz+Mw7GiAOT4OSRMFqRWYup4IPOBv4tSk8sibGjEZ2bW8V9/v3wsMABfI7gg5ktH9U6uCVBqNsiCgeK47ZsOkyaDqa+ojAyVdJxY+4+cDscntLk9/GRaiWQgmJiDVCj85cnp2n2HdAvz7m75KhgiIUqq/BGBzRkiBFkIBAHF3hO5Nu4yAfzwV4gwYoqSqw/SfP4OD+kwkG2lvgQzD+xwBCkusLD0NyNzYFef75ltYzaLrL6SbTB13+731YPa824aSORI9xiNfoIsN+DlP1zRQ9QmWQrt1Cmm3rX8jgWfRViikZTtRdg22ePvgXVBp9DvLyIVuxbZWQ9VgjjaDcfZxuq7GVHWdQ3UJQDJsQHaoI7/nAn1PVtKsyJ60Zkfzu9vb5yi690fW6rUNqNMiybqsBuV/4yGTojzR1Eys6cgBxZ+9ZZdMh63GTp3iRdOOI21FAD7X3wO/SfR5NCZpNYAHbbVHsvc/6ZbzSqJKT0ypN2D25wcPPppnRxEXUE7obKkcc851oQPVmhIJPNH74A3V5gJyValZhtJ5/nlXqNYY9QiykFf1WPH8s71KZmYqr0D3H+2U8uoDStpy9gke/wCa8DAttFqHllZm7Dtfxlt0M+pqbLhVjXdQJOZ6DUEb2NbAaIAzR/TcLjTvM9e7gAfHc4FywCSoPab7+27yeohdKB7e1ZEJf3xYGgABzj02iw9bq7/OB1fSDe7kM1Cx/lkfUFQRU0QHgkCsmicCO6oqeCOw++A9VmtADbW/tN8nAJ0zoypSggjsRzWIxoJdxj7iiAMZpgDpoyQ1heRWO9SlPpmzfx2/GAjpdMTfpgX4vFjTOikhqvzYxYFf9WDfrCqqQbN7gaJyg1KgBlY8gcgZedf1DTTtIQAXW6GZLWySSJYHB7m++ApZkLEOtkA9sjdi8I2G0JoKe+DQlmmCsaa7snCYg8YNVTEFlq7wOaSO4lVh7vN+B4yZ7Dd9w8/GdMnqblK0QABWM3BLDEkkC6PI+cBLbe8Dg+Pn+ecUBVsC2H2852JLTaHI3c9ryUNQBCm+LAF384EOxZL3/wAPI/OW/wBM9X/6Z1KNmH7t2Cmv75SybWtVFCqNd84N0ZWwoF8fbA9cm1DiZo5Xi9NuVcSEGvxWRrLDJaqAwPa5Rz+AcycfU5NT0iPUqxMkB9OVfsezf6Y0a5qHu9tccWSfjA1Omn1Wg1J9rtpieVcfp/BHGaFXSSISAhovmrzziHqk8T/uJihHcKeBmg6V9Ry6n/ttYRGxIEcoFc/cYGqZoXjB3KwPasjnhj1ERGwMCKu6P9cz/U9R6UjLODEbtZI/4T9x5yfpWskO4oyStVsFbh/uB4OBU6v6WmM4XTSKVLWu/gj7ffM/rdLMk8mnIPrKa2jveelCUaiMFGAN+012+xyq6hpYppjK8Q9dP8Szy4wMSkUXpAMjiSv1drPx/fLePTGTSoyg+z9VmzWXGm0kTKTo3R/EkEwyDqYOiMbmEQxsDaHsDgUesZhPujUkIa48g5H1DUJEm1HA39q/hGN6rr4mjkCVuamAXtWZifUSvKztTu18AdsCXU6oKzDmge5PNZXQke1j+oHmubGSkOV/eEMBRP8AXJtORW7gsex/8ecBXRYEWrEHjuLzYaRPQ08cZkA9vIA7E5mYz6mrjDBSVYUK4b85utZFFGFdD/iCyB448YAscgdQVft8jvkkkjMl3dGiO+Rxyqt7AQD5yQTb2IokbbFDA7FIYn3Of5fOC6/eZQ3G08gYUGVGUsLJHGA65y2oX3UgF8+MCzhDCMUW5FfjGuxX92SQLFc8YyPVbkTaxa+wHfHTTxSxrtvcl8HAjDxtz6LH72cWBydQiV2VpKINEYsCu62zKofuRYsHjM7NuIKs4O4j8/0zQ9XDtE0l/p9w/wBcqJIgz2AlMLH3vAr4VB3A83wLwqPchIJ5IoZLFEqkkctYPPjCJQDtqrr58YESVGp5BPahzxkciiKXgAhheSB9rtuA54BHgYwjincXX9RgIqAigAjizXnOmwC6sfb/AJcZGVK2oYEBeL845XUqaBDDv+MBtLfPBIvnIpWG9Sq2L5rnnOMVjLKKIYcD4yFoygVh7W718YFx03VroWjLrvSRSJUvhk+Mues9FHToDq4p2aKVlMX/AMSLHPzmYjiMiCRrFWLObDpHV9NP0hdB1OPfHGNpccnb4P8AI4FHpnRmF8AeQOR+cN05VzxIG2n9Jyy0/wBG6nUAzQauAwvexgTyPv8AfCIPofWROWbXQNdfwtxgc0+pl1UTaacGUKvtYcla+R3IyvaaTRzFmG0jkHsKzRQ/S+rgBKayIMe/B7YzV9I6k0Jimg0+pv4emwJukdTDaVdSzK6fplHn/wDuW+0PJ6gHqDaNp8kZmelxaKL1tEgMOr7tEX3Bq7gYdptcdLEUBJCj1o1PkD9S/wBMC31HT9POKjKiVR3U+4A5ifqLqc7wSaPUx+p6T0kh4YHtmj1WtZZY9XoPdKV5H/mv+47VmP8Arly+oi1EQr1jRFH9XHfAGl0CHTB0ctKy+0Hk/wDGC6iBYgkZG2Svca/Th8LGXYBVKtEgfH3wPqDyLISx5Y0ftgCR6OMjYDvYfroVzjfSVW9SvwPAAxyUIxfPPnGFvZQ7C6BPPJwEAqNG8j0dwNDPQ9Q6z9K0MsRNFa2/cDPPldWZkjWiADyOM3PSHfUdDezRgZZFP2PBrAij5YLuJAPasiMjLJ3/AIfHjIZJDytlmLWTjnJIAIG0jknAlaW0Eli+3JwXUo8su7etEUAceUVlbcLArcP5ZyAKj7ZFOwDgnAng3KyqlAgXeKeUhCBQBvvnHkUPvQ/qBFDvkDElXKn3AWNxwIzp3kJdVjo/gYsikVt5qSuBxdYsCUoru/G+r9vzlN1XTtpp0jYBgqiq55+MsupSTwt7JlWJu4UecqSJZAGdgRzuwIWvZyf4uT84Xsb0yBtA22CW5P2wV63qrDaPN98l9T2ilNAV24GAM676L7bHBIPbH+1aoWxHk98jeIl9lij84/03DMASa7Ej/LAcwXf6hBHNCvtij2iMFlJBNHnEiqIzZo9wt2MW+xRNLfPGAPIhRizRBtpPk9sk9NZFX3UaFjHah925UNDseeKyJVKSRhz7AATRwE4Yn064JJBJwqNJCLujVHnIlYmyeRRAPY198mjZV8gk8YGy+nOt/s/So4XNsrMAfnnLk9Ysblcc17R4/nmE0eoARU4pbo/zx8uq2sq2dp5PjjA9H0XU01GxCy23HPcnJOoapYACTRB5+c850PUZtNrEkhNlbNNyMP1PXJHjLykBgBYwBtZqdnVm1bLtBYtvXvdZaaXXw6n0NQYztDfvB8X+r+XnMtr5rT30DV0Pvh/SpDFFIsysFZRajwcCx6vIIFMUb7kRyU55/wCB5yk62Wk0oNlgrCQ0eQMmnJMhvml74HrCJIZVIJUqe3HbnAbpNUvoWooAf+WMmKzSF5iQeAFHN5Xad6sVaC7N/wA8N9UD9Snk/qHjAmkVeQqiqGwEc3kexDHsej7uDXm8a8g3GiarjnHuTShk2lRZwJKiSRWVbB4N+KzWfSLq+/T3ayo6N+e+YyNy0oVLAJsg9s0f07OINbEyUSZa58eMB8sb7mB4a/0/IxoT01/eVuPHAwjrIMHUpoiCAWFfz5wR2QxH2gNZPPzgTpJsO8uCL7Vxj5gvosT3IsVkBDLCjKNzEgV/ridS5uQUfFDARiG4EEsrDvVVjACf3cZHem8nHHeVVSbonkcAD752FmimF7dj8XV+cDp6UxP6wv2K3WLC5JplkYbOxxYGV6tMzaqaG7VW739hwMHEhACgmgO4HfCNfsbUyOlXZJFX57/bIY4wCzKGbi6GAPqpWjRHI3qW7nzjm1GnkVXV3Wq3DjjIepSb40CnyT9xxgPqOV2MvtJuqwLaZlf3QrSE+1ieazqsTCoZjY5JxQ2NOu4DkUfGELGjadkROaHI7YESBJIyVej2I7Z0QlhtdwQDXByVkURkSqV/Hk/GQr76REJr5wGtCpDhfcRfN4NICvJJuwK3VWHxKQZOeK7k8g/GRIYGIaUF0PJo81gDvNt9inlT3A4whRs27RZrg/bCF/6cANscyC+TvBv85wyaNaKxzgjubBFfjA6k3pRgkDkE3WOjnZ33ORbDi+9Y39p0wI9khNHduPBwOSU7Bsq+5F4B8cixyCRwCbrHM2okm9ARGV2IACAmxmmboXT4lgnjDyCWNZFDtYUkeM0ehWLS9KjaCNAxPJUAE4Hn+i6MXeSbV7g0Muxoifduq+ftiYBjtIu7AVuxy19UmfqV/wD+tm3fyyiXUUaBsu3c+PnAKkAEtMTtK1xlfrQ+xgpAVRzWTSS2wPJFUL/ywfWS7dOTftKmwfmsCpR6ivYNosnaeKyRpC5RYgRRphfGQaeWJwwe1BHH8sI04i3BixFm+2BLIwcKSp4rccIeYMgoGx5I74CkZ4a+9+e+dkkBDe39PAPzgHaciYjghhwKyfp2rEUwKklg1mz/ADyt6fK6S7QaXbY+2T6aRfUQADcfC/OBuvqFGl1McoHEkKkc/GUjIzK3sNC+f98uupsz9J6fqPJUKR/L/jKzeVQ/JPOA2NaiU8mvPe86W3MO44PB+MSyMFNXYPHzkYdw5c/FUf74D5wChO8DxVYtNCs0iREUWNA3X9cYJlDBW7n5PbGSTELR3NRP8v54Gxj/AOlwRpE0ysUUKWsm6xZjTql/gQAUPkYsCgYFZaa+WrjtV/54XI3pN+7G5W44H8sY1MR2UDtYxth4/wBRBHbArupr++RUJAN9/ODLEzhVAJcm+eP6YX1MgamLYTuVQMj6cxGtjEgu/J7YFstAbWF0ACAMc5ACgNR71jVB9TcqkBuwrznSnLlrO72gYDWk20DZLefjIhtbYVuyORfBx7xKAfcQFo8jk5A0hVAwsivwcCaV2kIRuFXm65/GNlVTtpfbf6VHf85EsjsfYvt4u+2TSt6ZbuAy/wBMBk9jiwqseB8cZCG/VYYAryb75NqEJ5ApV8difvgwAkVxTCv0nAeRwGYjYg8/ORr+oNzsarurzof2ktMWKiiNtY5ADGQb5A5+cD0Lp06z/T2iVjtf0XjBvsQSBk2ifqsfRFWZYT6bUjGwW+DlT9JSDU9LMJDMYpm470GH/GahFKdFUk0Aex/OBhdHqJJNH1KacUTMQR9+xwEbAtIbsihkkZZOm6qmLO+ra+PF5HpAwLB7AJ4I8YD3DIAWB2n74D1eUHTuoQ0o7385Y0ZZCuyz3o9hg/Ul/wC2d2QWasHx+cCjhVkVQygDuAe5w3TosQsWzv2v+HIoVJ78n+EjsTjo2YA7jRJqrwEAUo3StzVXWQSAliAtWRV+BhPqsqlSLYcEZDO6iQHmzwPjAI09RgtuUMo8G75x+lb1dUXAUH5HjBHBjUMvkU398foP1lgbr+G6wPRYEbU/SUIIsxgsK80TlIkqWQWA57Zp/pr/ALr6egWqDI4PPyTnnmo1Uq6h493IYhtw7VgaH1o/cDRAH9MHedAnubdR5NZnv2+dmkonYBVHOS6+RWAIoXRPxgXbzfvF44K3ZzjahVJ4Ni+BlV+2E+3bVrffvjZtYw3PGqmuCL84Fr68a0DItgYspD1Jn9w2qCOxPbFgWbS0QrPZHNHv/wA41VBU7T7rPJH+mNIU1/7fHkDJSFIf9W3upHg4FP1It+1nevAUDv5x/S4BvkcuD2qvnIteQNU+9bF7ifk5YaSEJAoK7W70fOARG2yVpCeBwRXzkrGN/YA1UAtr35yBnC0hBtiOb7jOo5SUoWIHg4HJwEVyAfjnmsE2nZQPtvk+MKkKiTj3bRzx3yEkIQqCu5r/AEwJYlUoQTdi145usjMXqAhqvaL+R985Z3b28EDauSrEshIJblbs/PjAbqFEgKqC/BUseO3kYAhazus8VS96yyjb95bbQL93++DTQe6SUHYvJs/GAPBcZ3BRsIpSfIyRHeRN25eOwHcc439nZ5E2BnZl/wAvGELHCoO8BFrk1ZGBc/SkwjbVR77BQOK8EGj/AHzZxSxt0ZLKi/4SeT+M846Y6jVMqM0avEy2D34v/TLbQaqR4NPI7kkcC+1fjAk6Inq6eYuoKtM1kHAGQt1CSCG3RAar4Aw/6dKDp7SGlBlbcaxvSnR9bLK4X9LUa+eMCCCxCSV9y33wTqzBiISN24X9hlu5jbTPqAwodkHNn75Qa82SEXc3HN9/xgDQMtUANikgVkcpYygLTc88Z1F2oyH9fIr4xNasuxGA4v5wEI3ag4qvdZPOckhZyACSAb/lhRUSch1Ncc9xz/nj4oyrHz+fGAFqITCFZrs8gXeMiD28grYWI+LwyZXd2c1tqlByCGECFRI9C7tR4wPTvo4EdC0t8AqWvMJ9Raf0+q61Ywb9YkX5B5Geh9FUwdI0K7aAhUf5ZmvqrTSN1OQxqQHVSa/GBif8NhyCSOCfBxss3qHaob3G7Hk5ejp77aZe/cHz8Y7/AKY52jaoJPN9sCgWzfZRdGzkZmG3YCFsm6y9XpTqJN+0kDg3z96yBujk7SBZNnbgUohsWCSPBGLDm6ZrwSFWx4NjFgHyipFriz4yWX9R+y8YsWBT9U/9Sn4X+2WkfAcDsOwxYsCEklHN8hOMfHzJGT345xYsBw4lev8AyxP/AOnP4/3xYsDmoPvH/wB+MfB/hsfO0/3xYsCDaPWHA7DxnNV/it+MWLAM0IA0xoVz4yXUj3wnzeLFgDoq+opoXZ8ZzS+2UheBZ4GLFgLp0jqiorsFZiSoPBwbTsw070xFk3R++LFgHkBNQ4QBRtXgceMGQCrrkLxixYALcyNf3x+j5VieeMWLAbJ/iH84aADWLFgNfmRr/wDE5A3DOB2A4xYsD1bp3/6rSf8AxX+2V3UQD1BLH8B/1xYsCGRVrsP0jx98EIG5uB2xYsCZVUwxWo7HxgMqjZDwP6YsWAOw9xxYsWB//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E">
              <a:latin typeface="Calibri" pitchFamily="34" charset="0"/>
            </a:endParaRPr>
          </a:p>
        </p:txBody>
      </p:sp>
      <p:sp>
        <p:nvSpPr>
          <p:cNvPr id="22540" name="AutoShape 18" descr="data:image/jpeg;base64,/9j/4AAQSkZJRgABAQAAAQABAAD/2wBDAAkGBwgHBgkIBwgKCgkLDRYPDQwMDRsUFRAWIB0iIiAdHx8kKDQsJCYxJx8fLT0tMTU3Ojo6Iys/RD84QzQ5Ojf/2wBDAQoKCg0MDRoPDxo3JR8lNzc3Nzc3Nzc3Nzc3Nzc3Nzc3Nzc3Nzc3Nzc3Nzc3Nzc3Nzc3Nzc3Nzc3Nzc3Nzc3Nzf/wAARCADCAQMDASIAAhEBAxEB/8QAGwAAAQUBAQAAAAAAAAAAAAAABAACAwUGAQf/xAA7EAACAgEDAwMDAQYFAwQDAQABAgMRAAQSIQUxQRMiUQZhcTIUI0KBkbEzocHR4RUkUjRicvAHNfFU/8QAFAEBAAAAAAAAAAAAAAAAAAAAAP/EABQRAQAAAAAAAAAAAAAAAAAAAAD/2gAMAwEAAhEDEQA/ADSpLNZUc+MiRCwBAPyRfbHso2ktY+wOdSP2n3ee2BxUQE7q4rn5zg2DcAxUZ3YdpBXzxjUjOzaao/qs98DrgUBtHHIJHJzsajY1LZB5oeMcu1o9g7g0D2xihkZwbo9sDjgiyAasVx2yVN36fTYkDvWc9Nx7S47gizjU9X1WAs8GjgWCqxChY2AHexkpgbkkNur5wWBjRPkdwcq+rdY/Y2Mce0yA0WPIXAvwGgAeZSiUftnPRmMY3Rla7Hiznnc3WRJOsk8885RrZSxCj+WaPU/XGmdYVj04dDtDgGiMDSbXFBlPu+e2EBTt2bloCqBFYDC0Oo0yajSymRPg/wAJxt0xJHI4sYB6ko4ViP1Dz25y8BPceMzUagspv+Id+wF5oN5TuBgS2L+TnDIqJZPA8nIWk5HbjjMn9R9XkmnMEZKwJ3IHDHAsJ9LppuoPJJrVp2sIo5/rkk/SDAsU+kkaQLICw+198xqa4lwkYZge7EHjNP0rrEkC+g3Kt5+fxgay7vv/AEztckGsrtN1Hbpt+qHpckAvQsYQmrWRS8SM/wDMYDbUdZ7i/wBn5/rhdgkijWVbahBrjqJH2FV9MrXA5+cMj1KzLuhYFbrAJXtRHOZxpBG0rAAHeea+e+X6F9wJrMzNuWWYg/xn71zgWH09ZMwvih/XnLZgCeRWVH0+XDTBqsAGsuLs9/GA1SSwq/64N0xf+3bcb/et/fDFFOLPfA+nKfRclrqV+R+cAmwP0iwcG1rH9jnA4Ow4QQQT/wDayHWg/scwFfoP9sDDs84JCmQD4HbFjXVtxqbi8WBOSA49zH4B74+EqytYsljz85yRipZK5AJushnkaFAQAzHnaD2wDYQHkKIC2xdxrmhnJEitQrEXZwbo/VdVp9S7GEOGFFfnzh8nXNFIu/V6JQw8j4wB7iRQTyb5HxnI9pNbSAT48jwbyLRT6fqL7NNIqPXtSQ157D5wx9PPFCXkQhAdv4wGAgkL7jz2+c6rAORXcnjteMjf3L7a93e+MTtvlc+eTQHGA3q+s/YOlmdRu/hRj8559qNQ8kryGT3NySOc3vUUGt0B07MrA8gHspzD9W6XN06ZAPcHBIZewwKR3feyd1LVz5yz6Jo4NXMfXZxzQA84xIfSKyOtljyT/t4OWWklK67TrpwsZZhyRwowN10BBp5JYIlb9mWhY53ffJ9SiJIVQlgfjjnCkQaCOSPTWXlbe5+L8D7ZDIHLAsothwcBiS7Qu1WABFjNC+0/w8eMoN6Ul338+cvVLFPbR+OLwE60pA4Yjgk5itZEEm2vywPIObMliL/rxmN+utHMAZtOSE27mVf1Gu9YDTPEvtZLAPceMJXUIqLKIwGHtS+w+5zzdNRqpJgkZeV/0gAnv9808MpgWCKaQsypR79z3wNDJqo9RGBIWZbtTu4vJ9Jq5NOdkTsA4555+MycnUfTcqJB7TQUG8Kg6gpUFphRwNCZBJy12R81f3wzps7wzoFsoBbIOSRma03UAzBlQuo7E5qfp1o5nfa3v22R8jAs/wDqsYZa02p5/wDZlJPLueQ7Su43RP37ZqkZiwBrnMlq7/aJuCW3kD+uAf0nVLp2l/ds4ZRQQE1liOpC/wD0uoPHHsyu+m7/AGicNQpO4/OX1/8AGAIdeaB/Y5+TwKwXRapkhcJppXHqMfaOxvtlpzdE85X9GJMU6nmp3vA62vlXj9hnPjgYPqtdqX08qjp0yAqQWJ7cd8uCLH4OD6wb9JPTEfu2/tgeftuDGk3fe++LE8UoY0vH2GLAsNfKIlorukP6Qo/vlaLXcP1SOacn5wjXyb9cBx3x0ihEMkhoHtxzgMRfQbYFYiruspPqDVGBVViAHY8KPHzlnqdUI4jMWoKOLzH9T1j6qYSSgbbtVruMCfTvPNqoxA5WvcCR+nPRdZqmXp8MMuqWWag01EcmvnPLRqpvTtTt4xjayWmLOw44IOB6THISIz3F9h84/UsIw1cksQDdHMz9P/UkUNNqEBvhh4OaeVBqz62lZHjkO4E9lFXzgDQe1ibNlvjBOravTRrTruZBY47MeBk+q1cMCqiW0x4LEe1fxlX1CMz6ZjXg8H/LArAI5G3sdq/P/wB8Yd0LRL1DXQogO71CzcfwjnKmKZxFUov3cNXjxms+jpZYJ2Qx0zrRJHIHjA0hcF23AhzzXxnZSNiMqXR5NYXLpoZybbZIABY55++DelLCNjEleaI84A8gCOBtLXX4y+TkV8ZSOjllIHJNDLwWF72APIwOMDYGA9VVZdKboOtkH7YyLqXqTalWoLGfbXdsrNZqX1QYI22zdnAp5UjUt6cKqSbYpQJP+uVnWdPqZIN0dh7sgVwcvYYkldhLuhkJshG4PHf7ZBqOn6Pc8ksk8pAqjKTX4wMVKJFQsELMp7fjn/fJtHvkaN5Vb3fbgfbLLVaCSENHCxdWJI3fB7Z2UGGCiBvUDzX9MCSTXpGY9NCATZJHxms+h1WKaQOaZkpbPJ5zJ9M6fKhfUagB2kNkjx8DLLT6nUDUIVRkCgdxVYHpamqIF3mR1Ug9eex2c/bzjdHrdRqNXCvqsCZFC0aoXi1g26vUFjt/eGqH3wLL6elJ1WotQQU/1y6kk9KMu49t8BRyfsPvlB9OUNfOtgkxXf2sZfOhO3vY5GAHrZ9ZHpTKipG/cIeSF+ScG+nJHfTzlzbesST+QMO6jFejnY2xMdVWVv02v7icK5oPwD3GBbxalJnkVDzGdrL5Bxmqv9mmqv8ADb+2QLpvS6r66cCWMh/uR2yfUmtPJzwEb+fGBgyxBIO3Fg0kwDkDt98WATEN7M9e4A0R8eeMKCIYbcF1rt8/7YJoyQWskqVIq8nJKR2prb84GS6hJerkTUOVWOztI8/GUUjEyKUNXdH4Hxmh+rIbJmVuZpCxA7DM2W4CkXZN34wJQfUS2JBUWePnG0ViG5vdfnGoWWm2AgDweMZvLEua79vjAeAVhPHF85qvofUSTauXQysGDxEIG8nvx/nmUVmeGxQ9132s5sP/AMfR7Nbq9W+nJMcdJKeyMfGBaajSqXVWFc9h3NY6OFC1bLF8c98II9QpIx5Js8ZCjGPUOGNLfesDOdT0yafqJidD6MlsB2rNN9KQLJ+1OgK0y7D8Gsh6xof2jSWCGdbZCB5+Msfo+Nl6ZvIrexNEcjAvIXV5THXvbyPthfpr6DrQsixfzgWgQtNLIziloAVlkL4Px9sCkAIVpA7WeK+MN6nrRBpvTU/vCo/kMHkC+t6W4bi9f55XasVJOjvdfpN98COFiji6Nt7rPgj/AIzkvuf2An3fw/HbBzZ1SE2QVAFjJ5EMMkkcgYMPAwI2uM71qgOfvnZAsoBUKvc2o75IiEMRICRxfHfCvSRkCorWLJNYEWg2ICHhRw4ohh2H5yPUdH02rcnha/8AM8jDEjWJVJ7n7ZO/tiaVrAHf7/GBUT6SPRrtDh6PJXsDgryg3wPuT3+2O1rMxLdwvPOV41gRSlgk8AVXOBa6HVCHWxM1qCwtl+MsesImmlZmcMjU6k8kg9v9cyyvKrhrNeDl5Hev6HOGBaaFSFPnb+r/AHwDvpjUiTqkgUCvRPN/cZqDIQ6ADjm8wn0QxXqsyuaPpkWe3cZuAy87nF/nAkkdQhZvHj5yk+mXD/tjlSu6Y8V2y2O0+0sLu++A9K0xgOodmpZJCQpNYFkX+B3yDUqTFIfOxv7ZIdhH61H2LZDqnRIZCJEvaaG4d6wPPGJ3G2B/B4xYxopGYsjqqk8AnFgEROB2BJs83xj9VMwiL/B29+/nIoWaqAO0/pGB68yDUPHdLQuvHGBX9bkEmjc7D7GBPPbMwrqGsg8mmU5rJNr+xhuD2CDX98rZ+kxiQyF0ijBPtBs4FK7jb8Dxt7YvbvorxVkDHmBlO5wF+B85xNMVlQG23/BwH6eF9WyRxqbHgfc56R9OaT/pHT1pyWmi3Mp5AOZX6d0apIVcASBlAXyeaObbVTKZ3EdLGARtHnAHgV30o4/iP4xLp7ltiPeDY++d0jbIKLMCxLDdhsaIGBJNngDtzgDRqNnpvW48EHvWH6FxDpmRAAPH5/GQSbWI3p7geDjoV9ORbJI3WPvgWvSoRGsjOpG9v0/FZY2G/l4wHS71WzfJ7YSp5PcHAp+tyjRiXUECmpVI7/esotPNFqNQlODfuIv48ZYfVLtMgRSaSSjmPMch1RKCtj8Fe+BqWkMGohnayEK7QfN4wSPNLLK3diSQci0ul1E0RWRX9QqCor4851UaABm5WzxeBOJO7N2A4OGrqFKKb4s+cpNRK3A2kqOwJN5lur9f6hp9UYoXCqpsDb3GB6YpZ0I5Ibi8G1sjhVgVh7RuPF5k/p/6qfWOmldG9U/+Pb/jLk6j1yxYbTz3bAH1kjbHO07Euvi/vlFp/UljLsAdps8cVeXHVCiwCAttYjn75WOh04QoQLWiBgGIWUgemPaB3+MuOiOfUmRgqrLGwI/A/wD7mfkmZa2OHsC1Jy06PqV/a07kqCW57Aj+2A0ssjMYU2hm+b74R+1auNajmO0fPjAkJURgMQKo15wuMp6ZNv8AmsAyPW6vaL1DsCefFY9eo6k/qlckE8XxWAs7bbG8duBi9RY1KyObNkisCebqUxX2zzBQea74BqNVNMAJpCVB7HvkkqqHr3EEWTeBTBne0DbVHNntgPJVjaq1fY4sEZ5gx2txfHOLAsdoi23yG7cYJq0Euqr9MdWWbgceMl1Z/Y4wJQ3qIe1/OVOs6jNsQtZC8AAcAYFhqv2OLTgicySVyqL/AL5n+qzNIbRdgBqiP7Z1Xf1QZLYn798ZO5SQh+1+PGAMrySxtxxQ5b5wjRusEsckyWoIJBPf8ZEHTcK7k2QPnEwLsGK2Bxz4wLyTrunm1CTJo9sy8h920v8AF+Ly60vUNNqok9WUQTMdvpsvz+Mw7GiAOT4OSRMFqRWYup4IPOBv4tSk8sibGjEZ2bW8V9/v3wsMABfI7gg5ktH9U6uCVBqNsiCgeK47ZsOkyaDqa+ojAyVdJxY+4+cDscntLk9/GRaiWQgmJiDVCj85cnp2n2HdAvz7m75KhgiIUqq/BGBzRkiBFkIBAHF3hO5Nu4yAfzwV4gwYoqSqw/SfP4OD+kwkG2lvgQzD+xwBCkusLD0NyNzYFef75ltYzaLrL6SbTB13+731YPa824aSORI9xiNfoIsN+DlP1zRQ9QmWQrt1Cmm3rX8jgWfRViikZTtRdg22ePvgXVBp9DvLyIVuxbZWQ9VgjjaDcfZxuq7GVHWdQ3UJQDJsQHaoI7/nAn1PVtKsyJ60Zkfzu9vb5yi690fW6rUNqNMiybqsBuV/4yGTojzR1Eys6cgBxZ+9ZZdMh63GTp3iRdOOI21FAD7X3wO/SfR5NCZpNYAHbbVHsvc/6ZbzSqJKT0ypN2D25wcPPppnRxEXUE7obKkcc851oQPVmhIJPNH74A3V5gJyValZhtJ5/nlXqNYY9QiykFf1WPH8s71KZmYqr0D3H+2U8uoDStpy9gke/wCa8DAttFqHllZm7Dtfxlt0M+pqbLhVjXdQJOZ6DUEb2NbAaIAzR/TcLjTvM9e7gAfHc4FywCSoPab7+27yeohdKB7e1ZEJf3xYGgABzj02iw9bq7/OB1fSDe7kM1Cx/lkfUFQRU0QHgkCsmicCO6oqeCOw++A9VmtADbW/tN8nAJ0zoypSggjsRzWIxoJdxj7iiAMZpgDpoyQ1heRWO9SlPpmzfx2/GAjpdMTfpgX4vFjTOikhqvzYxYFf9WDfrCqqQbN7gaJyg1KgBlY8gcgZedf1DTTtIQAXW6GZLWySSJYHB7m++ApZkLEOtkA9sjdi8I2G0JoKe+DQlmmCsaa7snCYg8YNVTEFlq7wOaSO4lVh7vN+B4yZ7Dd9w8/GdMnqblK0QABWM3BLDEkkC6PI+cBLbe8Dg+Pn+ecUBVsC2H2852JLTaHI3c9ryUNQBCm+LAF384EOxZL3/wAPI/OW/wBM9X/6Z1KNmH7t2Cmv75SybWtVFCqNd84N0ZWwoF8fbA9cm1DiZo5Xi9NuVcSEGvxWRrLDJaqAwPa5Rz+AcycfU5NT0iPUqxMkB9OVfsezf6Y0a5qHu9tccWSfjA1Omn1Wg1J9rtpieVcfp/BHGaFXSSISAhovmrzziHqk8T/uJihHcKeBmg6V9Ry6n/ttYRGxIEcoFc/cYGqZoXjB3KwPasjnhj1ERGwMCKu6P9cz/U9R6UjLODEbtZI/4T9x5yfpWskO4oyStVsFbh/uB4OBU6v6WmM4XTSKVLWu/gj7ffM/rdLMk8mnIPrKa2jveelCUaiMFGAN+012+xyq6hpYppjK8Q9dP8Szy4wMSkUXpAMjiSv1drPx/fLePTGTSoyg+z9VmzWXGm0kTKTo3R/EkEwyDqYOiMbmEQxsDaHsDgUesZhPujUkIa48g5H1DUJEm1HA39q/hGN6rr4mjkCVuamAXtWZifUSvKztTu18AdsCXU6oKzDmge5PNZXQke1j+oHmubGSkOV/eEMBRP8AXJtORW7gsex/8ecBXRYEWrEHjuLzYaRPQ08cZkA9vIA7E5mYz6mrjDBSVYUK4b85utZFFGFdD/iCyB448YAscgdQVft8jvkkkjMl3dGiO+Rxyqt7AQD5yQTb2IokbbFDA7FIYn3Of5fOC6/eZQ3G08gYUGVGUsLJHGA65y2oX3UgF8+MCzhDCMUW5FfjGuxX92SQLFc8YyPVbkTaxa+wHfHTTxSxrtvcl8HAjDxtz6LH72cWBydQiV2VpKINEYsCu62zKofuRYsHjM7NuIKs4O4j8/0zQ9XDtE0l/p9w/wBcqJIgz2AlMLH3vAr4VB3A83wLwqPchIJ5IoZLFEqkkctYPPjCJQDtqrr58YESVGp5BPahzxkciiKXgAhheSB9rtuA54BHgYwjincXX9RgIqAigAjizXnOmwC6sfb/AJcZGVK2oYEBeL845XUqaBDDv+MBtLfPBIvnIpWG9Sq2L5rnnOMVjLKKIYcD4yFoygVh7W718YFx03VroWjLrvSRSJUvhk+Mues9FHToDq4p2aKVlMX/AMSLHPzmYjiMiCRrFWLObDpHV9NP0hdB1OPfHGNpccnb4P8AI4FHpnRmF8AeQOR+cN05VzxIG2n9Jyy0/wBG6nUAzQauAwvexgTyPv8AfCIPofWROWbXQNdfwtxgc0+pl1UTaacGUKvtYcla+R3IyvaaTRzFmG0jkHsKzRQ/S+rgBKayIMe/B7YzV9I6k0Jimg0+pv4emwJukdTDaVdSzK6fplHn/wDuW+0PJ6gHqDaNp8kZmelxaKL1tEgMOr7tEX3Bq7gYdptcdLEUBJCj1o1PkD9S/wBMC31HT9POKjKiVR3U+4A5ifqLqc7wSaPUx+p6T0kh4YHtmj1WtZZY9XoPdKV5H/mv+47VmP8Arly+oi1EQr1jRFH9XHfAGl0CHTB0ctKy+0Hk/wDGC6iBYgkZG2Svca/Th8LGXYBVKtEgfH3wPqDyLISx5Y0ftgCR6OMjYDvYfroVzjfSVW9SvwPAAxyUIxfPPnGFvZQ7C6BPPJwEAqNG8j0dwNDPQ9Q6z9K0MsRNFa2/cDPPldWZkjWiADyOM3PSHfUdDezRgZZFP2PBrAij5YLuJAPasiMjLJ3/AIfHjIZJDytlmLWTjnJIAIG0jknAlaW0Eli+3JwXUo8su7etEUAceUVlbcLArcP5ZyAKj7ZFOwDgnAng3KyqlAgXeKeUhCBQBvvnHkUPvQ/qBFDvkDElXKn3AWNxwIzp3kJdVjo/gYsikVt5qSuBxdYsCUoru/G+r9vzlN1XTtpp0jYBgqiq55+MsupSTwt7JlWJu4UecqSJZAGdgRzuwIWvZyf4uT84Xsb0yBtA22CW5P2wV63qrDaPN98l9T2ilNAV24GAM676L7bHBIPbH+1aoWxHk98jeIl9lij84/03DMASa7Ej/LAcwXf6hBHNCvtij2iMFlJBNHnEiqIzZo9wt2MW+xRNLfPGAPIhRizRBtpPk9sk9NZFX3UaFjHah925UNDseeKyJVKSRhz7AATRwE4Yn064JJBJwqNJCLujVHnIlYmyeRRAPY198mjZV8gk8YGy+nOt/s/So4XNsrMAfnnLk9Ysblcc17R4/nmE0eoARU4pbo/zx8uq2sq2dp5PjjA9H0XU01GxCy23HPcnJOoapYACTRB5+c850PUZtNrEkhNlbNNyMP1PXJHjLykBgBYwBtZqdnVm1bLtBYtvXvdZaaXXw6n0NQYztDfvB8X+r+XnMtr5rT30DV0Pvh/SpDFFIsysFZRajwcCx6vIIFMUb7kRyU55/wCB5yk62Wk0oNlgrCQ0eQMmnJMhvml74HrCJIZVIJUqe3HbnAbpNUvoWooAf+WMmKzSF5iQeAFHN5Xad6sVaC7N/wA8N9UD9Snk/qHjAmkVeQqiqGwEc3kexDHsej7uDXm8a8g3GiarjnHuTShk2lRZwJKiSRWVbB4N+KzWfSLq+/T3ayo6N+e+YyNy0oVLAJsg9s0f07OINbEyUSZa58eMB8sb7mB4a/0/IxoT01/eVuPHAwjrIMHUpoiCAWFfz5wR2QxH2gNZPPzgTpJsO8uCL7Vxj5gvosT3IsVkBDLCjKNzEgV/ridS5uQUfFDARiG4EEsrDvVVjACf3cZHem8nHHeVVSbonkcAD752FmimF7dj8XV+cDp6UxP6wv2K3WLC5JplkYbOxxYGV6tMzaqaG7VW739hwMHEhACgmgO4HfCNfsbUyOlXZJFX57/bIY4wCzKGbi6GAPqpWjRHI3qW7nzjm1GnkVXV3Wq3DjjIepSb40CnyT9xxgPqOV2MvtJuqwLaZlf3QrSE+1ieazqsTCoZjY5JxQ2NOu4DkUfGELGjadkROaHI7YESBJIyVej2I7Z0QlhtdwQDXByVkURkSqV/Hk/GQr76REJr5wGtCpDhfcRfN4NICvJJuwK3VWHxKQZOeK7k8g/GRIYGIaUF0PJo81gDvNt9inlT3A4whRs27RZrg/bCF/6cANscyC+TvBv85wyaNaKxzgjubBFfjA6k3pRgkDkE3WOjnZ33ORbDi+9Y39p0wI9khNHduPBwOSU7Bsq+5F4B8cixyCRwCbrHM2okm9ARGV2IACAmxmmboXT4lgnjDyCWNZFDtYUkeM0ehWLS9KjaCNAxPJUAE4Hn+i6MXeSbV7g0Muxoifduq+ftiYBjtIu7AVuxy19UmfqV/wD+tm3fyyiXUUaBsu3c+PnAKkAEtMTtK1xlfrQ+xgpAVRzWTSS2wPJFUL/ywfWS7dOTftKmwfmsCpR6ivYNosnaeKyRpC5RYgRRphfGQaeWJwwe1BHH8sI04i3BixFm+2BLIwcKSp4rccIeYMgoGx5I74CkZ4a+9+e+dkkBDe39PAPzgHaciYjghhwKyfp2rEUwKklg1mz/ADyt6fK6S7QaXbY+2T6aRfUQADcfC/OBuvqFGl1McoHEkKkc/GUjIzK3sNC+f98uupsz9J6fqPJUKR/L/jKzeVQ/JPOA2NaiU8mvPe86W3MO44PB+MSyMFNXYPHzkYdw5c/FUf74D5wChO8DxVYtNCs0iREUWNA3X9cYJlDBW7n5PbGSTELR3NRP8v54Gxj/AOlwRpE0ysUUKWsm6xZjTql/gQAUPkYsCgYFZaa+WrjtV/54XI3pN+7G5W44H8sY1MR2UDtYxth4/wBRBHbArupr++RUJAN9/ODLEzhVAJcm+eP6YX1MgamLYTuVQMj6cxGtjEgu/J7YFstAbWF0ACAMc5ACgNR71jVB9TcqkBuwrznSnLlrO72gYDWk20DZLefjIhtbYVuyORfBx7xKAfcQFo8jk5A0hVAwsivwcCaV2kIRuFXm65/GNlVTtpfbf6VHf85EsjsfYvt4u+2TSt6ZbuAy/wBMBk9jiwqseB8cZCG/VYYAryb75NqEJ5ApV8difvgwAkVxTCv0nAeRwGYjYg8/ORr+oNzsarurzof2ktMWKiiNtY5ADGQb5A5+cD0Lp06z/T2iVjtf0XjBvsQSBk2ifqsfRFWZYT6bUjGwW+DlT9JSDU9LMJDMYpm470GH/GahFKdFUk0Aex/OBhdHqJJNH1KacUTMQR9+xwEbAtIbsihkkZZOm6qmLO+ra+PF5HpAwLB7AJ4I8YD3DIAWB2n74D1eUHTuoQ0o7385Y0ZZCuyz3o9hg/Ul/wC2d2QWasHx+cCjhVkVQygDuAe5w3TosQsWzv2v+HIoVJ78n+EjsTjo2YA7jRJqrwEAUo3StzVXWQSAliAtWRV+BhPqsqlSLYcEZDO6iQHmzwPjAI09RgtuUMo8G75x+lb1dUXAUH5HjBHBjUMvkU398foP1lgbr+G6wPRYEbU/SUIIsxgsK80TlIkqWQWA57Zp/pr/ALr6egWqDI4PPyTnnmo1Uq6h493IYhtw7VgaH1o/cDRAH9MHedAnubdR5NZnv2+dmkonYBVHOS6+RWAIoXRPxgXbzfvF44K3ZzjahVJ4Ni+BlV+2E+3bVrffvjZtYw3PGqmuCL84Fr68a0DItgYspD1Jn9w2qCOxPbFgWbS0QrPZHNHv/wA41VBU7T7rPJH+mNIU1/7fHkDJSFIf9W3upHg4FP1It+1nevAUDv5x/S4BvkcuD2qvnIteQNU+9bF7ifk5YaSEJAoK7W70fOARG2yVpCeBwRXzkrGN/YA1UAtr35yBnC0hBtiOb7jOo5SUoWIHg4HJwEVyAfjnmsE2nZQPtvk+MKkKiTj3bRzx3yEkIQqCu5r/AEwJYlUoQTdi145usjMXqAhqvaL+R985Z3b28EDauSrEshIJblbs/PjAbqFEgKqC/BUseO3kYAhazus8VS96yyjb95bbQL93++DTQe6SUHYvJs/GAPBcZ3BRsIpSfIyRHeRN25eOwHcc439nZ5E2BnZl/wAvGELHCoO8BFrk1ZGBc/SkwjbVR77BQOK8EGj/AHzZxSxt0ZLKi/4SeT+M846Y6jVMqM0avEy2D34v/TLbQaqR4NPI7kkcC+1fjAk6Inq6eYuoKtM1kHAGQt1CSCG3RAar4Aw/6dKDp7SGlBlbcaxvSnR9bLK4X9LUa+eMCCCxCSV9y33wTqzBiISN24X9hlu5jbTPqAwodkHNn75Qa82SEXc3HN9/xgDQMtUANikgVkcpYygLTc88Z1F2oyH9fIr4xNasuxGA4v5wEI3ag4qvdZPOckhZyACSAb/lhRUSch1Ncc9xz/nj4oyrHz+fGAFqITCFZrs8gXeMiD28grYWI+LwyZXd2c1tqlByCGECFRI9C7tR4wPTvo4EdC0t8AqWvMJ9Raf0+q61Ywb9YkX5B5Geh9FUwdI0K7aAhUf5ZmvqrTSN1OQxqQHVSa/GBif8NhyCSOCfBxss3qHaob3G7Hk5ejp77aZe/cHz8Y7/AKY52jaoJPN9sCgWzfZRdGzkZmG3YCFsm6y9XpTqJN+0kDg3z96yBujk7SBZNnbgUohsWCSPBGLDm6ZrwSFWx4NjFgHyipFriz4yWX9R+y8YsWBT9U/9Sn4X+2WkfAcDsOwxYsCEklHN8hOMfHzJGT345xYsBw4lev8AyxP/AOnP4/3xYsDmoPvH/wB+MfB/hsfO0/3xYsCDaPWHA7DxnNV/it+MWLAM0IA0xoVz4yXUj3wnzeLFgDoq+opoXZ8ZzS+2UheBZ4GLFgLp0jqiorsFZiSoPBwbTsw070xFk3R++LFgHkBNQ4QBRtXgceMGQCrrkLxixYALcyNf3x+j5VieeMWLAbJ/iH84aADWLFgNfmRr/wDE5A3DOB2A4xYsD1bp3/6rSf8AxX+2V3UQD1BLH8B/1xYsCGRVrsP0jx98EIG5uB2xYsCZVUwxWo7HxgMqjZDwP6YsWAOw9xxYsWB//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E">
              <a:latin typeface="Calibri" pitchFamily="34" charset="0"/>
            </a:endParaRPr>
          </a:p>
        </p:txBody>
      </p:sp>
      <p:pic>
        <p:nvPicPr>
          <p:cNvPr id="22541" name="Picture 20" descr="https://encrypted-tbn2.gstatic.com/images?q=tbn:ANd9GcShAtce1eoeBfNkm-4CCZnfK0phCmvIgN2KBADMp3kzBTk497cL"/>
          <p:cNvPicPr>
            <a:picLocks noChangeAspect="1" noChangeArrowheads="1"/>
          </p:cNvPicPr>
          <p:nvPr/>
        </p:nvPicPr>
        <p:blipFill>
          <a:blip r:embed="rId5"/>
          <a:srcRect/>
          <a:stretch>
            <a:fillRect/>
          </a:stretch>
        </p:blipFill>
        <p:spPr bwMode="auto">
          <a:xfrm>
            <a:off x="214313" y="142875"/>
            <a:ext cx="4718050" cy="2497138"/>
          </a:xfrm>
          <a:prstGeom prst="rect">
            <a:avLst/>
          </a:prstGeom>
          <a:noFill/>
          <a:ln w="9525">
            <a:noFill/>
            <a:miter lim="800000"/>
            <a:headEnd/>
            <a:tailEnd/>
          </a:ln>
        </p:spPr>
      </p:pic>
      <p:sp>
        <p:nvSpPr>
          <p:cNvPr id="22542" name="AutoShape 22" descr="data:image/jpeg;base64,/9j/4AAQSkZJRgABAQAAAQABAAD/2wCEAAkGBxQTEhQUExQVFhUXGBsaGRgYFxccHxoeGhwYGBgdICEcICogHB4lHRwcIjEiJSkrLi4uHB8zODMsNygtLiwBCgoKDg0OFxAQGiwcHBwsLCwsLCwsLCwsLCwsLCwsLCwsLCwsLCwsLCwsLCwsLCwsLCwsLCwsLCwsLCwsNywsLP/AABEIAL8BCAMBIgACEQEDEQH/xAAbAAACAgMBAAAAAAAAAAAAAAAEBQMGAAECB//EAEcQAAIBAgQDBQQHBQQKAgMAAAECEQADBBIhMQVBUQYTImFxMoGRoRQjQlKxwdEzYpLh8AckcnMVFjRDU4KistLxRGNUg5T/xAAXAQEBAQEAAAAAAAAAAAAAAAABAAID/8QAIxEBAQEAAgMBAAEFAQAAAAAAAAERAiESQVExYRMicYGRA//aAAwDAQACEQMRAD8ADx/H8RcIz3nMbCYA9w3PnvUFjGXnYKjMWYwKzEcOYayNfOpeFX3w1wXFW2xHJiPlB0rE85+K+N/Vx7M4e5axpts7N9RJnqck1dwx615lh+07jEnEG2klcmXPsNOfu+dWrB9r7Le2rJ8GHy1+VY5Tl7blnp12tQlGMnRGPyNT8HH92Gu6k/GaA49xOzcttkeZQrz3JHI0y4N/sif5dY7IZrRMD0pzgwQsULbt6imNsaUa1Gn23pViMSqa+I9cs7nbpTmKDxWFziJjWdhyqWEmJ4ndzKqWGBbbOY+Q/WgsaMQWRDcRC5ObKoOWBG7a/hVrfDAkEiSJg9J38qXcSskMrKYI2MLp8qdGK2/D/owVkD3TMk7aa7aamT57Uvxtu1iWLNdIUD9mTlZfiCHnqPhV6OZ0OZQdCJHWOYqo3+HC5kXui1xehAzRtJnyp0Yr2N7N5F71LneW5Gw8Sj94T7pFMexHEVd7mFup9S6kgNMhhAJncSvTpSnEo6MZJUyZ6CpOEoozYjMpYnIF1BGg8WhgTroeVIZ2l4K2FxGS2x7p1zIx6DRlPUjTXoRSxOIi5mS5mAVSRcUDSOTDmCfCDuCRvtT3tjiBdtJmuqndyRmmWmNBlBn2aqxss6i3bViSMzkwNPsz90c4nmvnTOxWsVacENe+qzAMAZnKR4Mq7nSPLrTPg6NckrFm2g1uEAueQC/dJ5fjTfAcEsXMIcmU4uA3eNczbGCJkqFy/gNaW4fBs5tYe0dLksxCsSV2N1gBOUjRB0k6Z6dWLp2Fwdt1ZzDBfCqmCY3LkHqat/cqfsrHoKrHDeCMmUKzDKIByhYHQ+IsR5EUt7QcXxFm8bZclcoYEELoZ6RsRXPdaWbimGsojZ1Jz6Ki6MSeSxrqdegpXwrs2irlxAzF1gST4Pf9/oeVVjB8Yvm+rBnYerHffXkPPSnHHO12Btgrme88+zbd9x1bMF+BNPcXSmdpOFHB3crO4Bko0EZ193MbEVB2d7Si1eHeSbTeFzrtyb3H5TQXaTtI+KbUFVB8IZ3uET5sefkKDwfBMRd1W02X7zeFfi0T7q3tztj/AAsCdqrdtvDncKxKyYETI84is4l2uu3Lj3LN5LBcBWCggkDaWadRrsBuaE4Z2XRxmuXQddrWvzI0+FWHhvCrFpzltAkAQWOY6+u1Plx+LL9VG3w7E3SWBZxOrF9NfMmu34ddUEuXPofzP6VfLmGZjMBV30qB8JO5+VX9SrwjznEBh1j1qHvmjRiR61duKKqgTliOYBqt/T7GoewCfvKzKfLSYrfG2+2OUk9J+xeKZcbhipOtxQfMHQj4Gspj2POGbGYfKLqsHBEskSNR668t+lZRf3s8fzoJiHMkSfjQ81LidzUBrDTtVblPuouzfuD+YP5ULZxLLsfiAaaYLtAUPitqw8iV/WguzxEsMpVQZBkHp5Hyr1Dgj/3RP8sD5V563GbF4ZTbYMdOR3286v8AYXurTfcC7weXprWaYYWtqLt3REc6rlriTpDXI7pgASBBttsM2/hOgnka6x9+4tzwMIgaHrzrONas4oe5aYzDR7qSW+LXB7VsnzXX8JonDcdQ848jVh0d9BJ3cn4/rXQ4evnWWsarcx7jNELeB2NSaS0F0FKMbw8Bp1CzqRv506Y1zNRxQe1+BzOSWEQsNoBsOQ/Kq3cwrOwWxbjQADUyQILRzYnWvRuOcIRgWVRI3gfOswGBtFU7sZLn2nU+JeR18+Q/StSsY81w2FTDs9y+vesqmA6SFcbDU8zA201oDC4oKrNczd67h2DKCLinWNRIHMEHr0q4ccsJfxQstJtWpDtZTUkAxIEzl11H72lVXEYdree3cAYKxFotoQZkkHkkakHQyNjWgkxmMTvyAp7oQWEmcgAJQn978DHOrl2QwXd2/pF/S7iSI/dT/dp5CNYHl0rzx7J0hWuFjmbKCSeYGx3Op06UVxbj+OvwjubanZVGSeQ8zvG8VWLXpnFeOYfDz3t5Fb7oln/hGvxiqFx7t8Hb6m1sAA12OU/ZXlr97lVUu4HKsmSQ0ERHKROs66/DzrpVGR4VQwyQQDzJn5CqcYNMGwuMxSgk5bRGmdhbt+ZC7H3A0Xhuy+GXW/jLZMjwoQB5+IyfkKrds5SHhTr7JMz6jpV/7MvgwFc5Sxk5CuZlnYaDWKqoY8PxvCcMPqu5LAe1Bdv4iCfhRV/tDYeR3F64CBotktp+XpTdONosd3h7zeS2XX5lQKD4Xj7i3Lxt2GfNBIDKuXVtDmI68qw0ULjzly2sDiiOX1OUDy1OlL71jGPmjBXYO4LKsdB12irjjuN37Yl0sWh1u30H4TVfXtT9Y5OKwiB4J9swQsfPTWBTECvW+IyFGFVMwOXNdU+yJI05xr7jQt7hHE22Syv/ADj+dWBrOIxNvvLWNtPkJKm3bkZwIAzFtJBIPqaBu8KNyC+OveIeSwfukakHl7qtWKNh+FYi+94F0DWmh8zRrLDTQ6aGl2OwLWzDMhO3hM064dwizcu31uPclHhcuuYSwJOh6D40JxThdtC2SQoiDcbxbwYA394rpL252OOyK/33Df5qfiK3UnZJQMbh+f1qDfzFZW6I7vtqagJou5aLEwBM+VdLwm8drbH0j9a5tgwamtj0pnhOy95/slf8UD86ZYPsNdb2rgTfYM23pRsWO+xWBVrjGB4YNX6fqj6DT3iaTcB7P/RMx73PngarliNep6/KmeFxtpwyq6sR0Pn86xa1EtzDiHQiVZSPjPWqH2ha5YvBUuOVCLkk7LrCk8yNdeYivQLl4TlkSVJHXTpVM7U4hO9NpgnitqCzaZCuqw0TB5xVFQnCu1t223iAbTnoflTw9rMPcUh7ZUxvAYfHegLnaO1aAtjDo5UDxlgwJjUglSd/hSvE8aS5/wDFsDzAIP8A0kU4NP7OKstqlyD6x+NG28XdXZww86Q3+DW/oqXlLBiASJBGp5A66etKZe3lIZlDCU3AYeWsVYV9t8cdR4lIjpr1qez2pSdSPfof0qhWOL3hP2vWsucWn9pZPr/Q/OjFr0y1xi22bWNNJ2OnlQmOxKWLQuqxD3MqgLDSxGmk7jevOFxlqfq7jIek12OJXO8XL4zbOnKWPSOY0Hup8Vqx4/AYnDABLlpMoZzcAZnJbKp0IILGQoHM0BieAHx3sW2dlgLaJJLM0BQWG5kyY00PKmXC+KtexKC5r3Qk6yO8OkzGuTYecnpQ+J4yr44klGt2nhQxgG4RBPQ5Brr0qR1hcC+HwzWhhnd3Um42a2qkkdc0wuwAHKqfxLgvtNiWXO6eCCYQgqQI5ysiOvxr0LFcRS5auKZGZGAO4Mg8x+dL8TetNgwzvlJtzmHtAHLtHrVE83ewPAn0hijLquUsdOkAnLt1iofoYhxbzMJUaqQZUXFjXczOnUVYrmAw2S23eYsKQwVlLbLq40GijLOw2pSOFDEm8tp5CsLhLyAYDzpyJLA1rQR8GdLbw+XPtDKdD01EBvWrxgO0NpHyvmRgSIKqI8oGo+VU3E4C+tkXbmyvkzMRnUjWJPiIESIkajaphxBrxy58jBQpcSHfJooLAE6afCqzRK9S4d2isXmCLdh5gqVykHmPFQ/BLwDXiWjVdzHN6pFrBscIMWxZnS4toqWBB8OrnmHy5QHBn1p9g7hzhFW0bjuqg3FnL4bjTt+7tpOlZsa1ZMZdwbftDh2I+9kY/OTSXA4TBW7ly4v1maIVbGZU56ZU/E1Lf4M7XrSPjbhVg5dbZFseEKQBl2EnmanXsxh+9cNev5QqZQcTdEEm5m1DdAv9GhOb3HlCwli+eii1lH/VFKcVxfEMTGEZYgyz253051PgeCpN5fpd9cl51Q97m8AQNs0gxLaxyoXBMXXw3BcCswLiIMEgekqAffUlPw166Lt/KqFmY5gzEAEliRpv/Kgset2DmZI55fPblRfDsOWv3DrCljp5N+k1FxjDS4VTpkk7a+IRt61uXti/jXZM/wB9ww/+1PxFZXfZezlx+GX/AO1fxrK6sxxeaCda6tY24uzEVHf3NFYLAXHXOqyuYJJjdtAK5tCLHaO+v2p9aY4btrdXcA0ru4FrFyXQNkZgQdQxQKzA+UMPjVjwvArJu32a0DbXvAFzEQQisuxH3qLhmo/9dc3toCDvpXGK7QLd7tbQ7ohwfD4QR0MedNMD2Sw2Iw+ZAbbkvDyx9l2USCYO1Vy72WxVkt9UrDbPmWB5jUEfCaJh7WHB8esu2a4SHEgEMQY6abiuuIWMJiHztecGAPbWBpHNapvF+FGw4Rmk5QSRtrO3Xat9nsObt9Ez5M8jMeQgydfKR76sWrSOzmGY+HEkeuU/hFFWuyFrniSfQKPxmlGO7NpbWVxiMQQIgTrEnRjsNfdQBw8RlxIMmAAlw6ddBUl+vcPH0YWbb5soAWWXXxSZ0HKajscDsrZto9t32JWWaGjxRB016V5yuLuzCOWjpm9/KpDxLEKfaYfH86sWrliXspl/ud+E62yRGugnzM004NikvIWS13YBKkEQdI5ARzqiWO0eLUSGaB50fb7SY4iQjEdcoijFp12ssoiKBbtNeuMFtDJ4gTHinTb03IpTxfhdrBqpQlrwWC2sKSNSdSMx1iI016GhV4s9y8cRcQuqJlSMwBbX2csEmZkjYTPKom41Yfw3bV0s2hOdxJOkwTAPLbpT2hd5hhLMo03LgGQk82mDHKBr60Hf4ZOHt5CBDDVjGrHLJPIaz6CstcVsG6zOSFRBatAjN4YhmbaSfwqVbli+QrP3ah5ET4iOgnwbnQSKkV4fiD2/94RrqRMEa6jqD150Q/FIthWQMq+GDvG8jTfQ/LrVlxfAcIIa+76/auG4NN4kmsvYPhenjt6fvMfT7X9RVsWKuvaAlbdkeFVZtpmGBBBM6jlU/B+8U3e7dULFhLgkMoRSVkeyTyPURzp1xC7w23bY2lsuwUlRB9qIUn4VDZx+AYrmuqgFuCBbUAscsmCu5irUWcQu3kCFrmGYrdW6AHRvEoAEiZAMCRGp6UluW2u3XZ3RWZmZszqgkkk77bx76uq8S4av21Ov3FH4LUp7S4DncPuT9FqlWKvhuFwuVsVaysQcqNdYSDGyJDdJO1G8SxltGi4jsWMrlE6iQANd9T8abXO12BBJz3No0U0pxHG+HMwY/SJG0aba1IOmMxC3MuHw91SVJytZaYBEsB5EjXlIqUYniRZstpgdJi0ZBYab7HQx76NXtRh5DL9NYwQGzNtOsHpIHwrX+tdoEkW8YTpMs8+VX+gTh8eZuKLpIcgkWgfEFNsg+HeCQa5ThWLt2mxIYKMrFhmCmFJkFQIBBFOh2qtAEW7GNEkkw1zf7XPeleJ7U2irKcPfymQQ1141JkETzNXa6JMFiAGbNd7stJz5STJnmNp50LxQrn0um4InMSN6Pu8SwzezhPWbj/kdKW3GXWLYB9TpW5GbTLslAx+Gj/iL+dZXXZAD6bhtB+1Xaa3WqI1iV1MiJ2Plr/KmtnjIt27dtQpB7p3OxDW3OnQyqrSfFHWo8NZZ2CLqWIAHmdBWGz3tDxFbhuspU/3jERBnwkIoPpppTxT4cVoNyd+qWvL86pePxdy5lNzkgVfCF8Kjw7AT61ZmuaYnbZfmifpRVFm7D3z3ABBAA013lmO3L3Uz4rcAtOeQg/Ag0r7IMDh7cH7EEcxqaI7RmcPcA8gfPUVj216ULtYpN9NSSyKTPIsT8BTTs1wc2b9hyVebh1HTIdINKeJ2GN5PCSCqfofTY1ciyq2HygT3zaRrAQx7ta1b0IcGBEKJ0+ynMCknEsUSI1VFPiKjUxAyrG3meW2+xucsQoGUZRJggtoNB5a6t7h5axYVVlvCq+R/drJVZUWWuKuSZHMCOeh22pXicTccnLmYDSR5egp/cRsUyiCtjNoRuxgz+BHl50WmFCbCBGggxzrWhUM9woJBCjbQRuJ1os4vEFe6D3SbkqqZm1H2tPTT3npR13HIuVGAADTME7iQY8jrRHZa3na5iCZPsL+6OZOsif8AypRdcwmJt2wSt1EtqYJ0ygmW57kx66UPjGuqCtwNnYaZpkLuzfDT3+VWrjWLl7dtvYUd/d/woYQb6y/LypBdzXFuYi5mDXA2VRsLYiBG4k6+lEqGW+HWXw2W4gWFSG0VtpBnnM7Gj+xFuzYYkjNcL5EYwcqyRp0Jg6jyHOuMqvZQTvZXXzAA/EGkWBxrWmsXEUuymFQGMxIgDY8zPuqS6cT7Q3LbM4IuWNCVKMpUNoGzHRhJGhGx8q8/45hBcvq1tETvU7zKPCu7Ax6xMedX3iOEfEBkOZRcTnqFMDTzgjeqNxnhOKwrC66h1EDvEOZRHI816axRFQJ4Fdy3TKqLSrcYBt5IURG58VMrfYe61g4gNaCBM4WWLEBQ/SJg9a5u3L1/MbZCowCMJGoBU8/OKa9mLT32e1cvOqKhIUPuEVrZC6REwfdWtGD+C9jmwwYveT6w2VAVRP7RWb2hpKgjSqv/AGkZvprKx0VVy6AQGAY7Acya9Kv4dmNkG7c8HdsTFvUtoPsdFb4iqH/aNbK4hMxZiU55Z9on7KjqfnRxu02dKXZtlmVepA+NE4rDFITnJM+7aiuHWh3qf4h+Pp1/6abphwcQJdVgMYY8suukzqJE1u1nDn+zNruV5uXFtqp7sQseJznyyD9pfSZ86tWHtt3l49/c1K/c+4P3ap1hzaxASxePdFbkaKQAt18oBjUanXWmODu3y9762PF9xei+Vc61Diy7IHzX7kd6/JebAD7O81QOM49y19SFIM28xGpCOxDTMZpo7FcTxFtrgS4CsuSzKJksw0+A5VVWvMzmTO/4GmQWucDjWtqwAGp6dBpXOIuFoLCDHIRp1qMNrrt/W1GF8yhsiggATqdvUmurAnsZcIx2GgxLj4GQRW657Kf7dhj/APav41lVUdAJm8ZIWdSI28p50Zh71lXUoNRdzBrkyqqunswp8WsRPhFL8Q8NI69KhzGsNHGN4iMQFN2Q6BgCsZSGZmGh1GUmNJkdKKxJtRca3dzZljKwg+BQJgaa+tV7vCNqmsXDJknVTzqWrv8A2f41mQ2ztbXT3saf8aYi0SR4RBbrusRVU/sz9u7/AIF5n7xq2doDOHumNl5+WtYv63PxVsHdBOUzl8S6gaTLHz0jT1oPivHIye14LjaSNspXQxvFG4lSRAgEaAjnqDqPPaq7xXDEMFPhlt501BNUBrhuPyoIVlyspTxSBl9sdSSDB8oqTE49sQwZ/wBmD7EkA7b8+lLuHYcsgLeMIxQLlJIJ1EcgDO/lRaWGdu7TKXLaLnWdBJgTrAB+FaxH+G4su4QDKNBJgb7dKWYjjDbZRuevnUlrg7ouZljaWN5QomdTCmOXxoW8bSy4DOqk6mVE9BI1gn9aMRHxW7Lac525CTUeCd0m5bYqV6TtRGCwy3Cz3CwDTlVAGY9AATtymtLfVCythyq8wzEN8QN60HOP4o9wEufHcCgnQeFJyjTqxJ+FFWsSpD91mVI0UsxgZYO51JM6dIrWE4elywbq/WuD9YgJVk3AIAnOns68oYc5ENuVzZgEBGgZgOXmfShLQ09wtxSDkswR/wAutEf2b2VK3WIBYZQDvAOpj1qpLxQpZa0GVp3IOwIIj8KY9kse9sXQNBCa7iZIHodflRhel4rFhjkBGnta60lxWItuxt51NsoVYAiIYwffpoP5VV+KcadSZyjMJVxMzsdekRUPZi4XuO25WG1+0fFlHxMn0FZw6iwIW0LltnVWS4y+IgaB1E+/LNTdlb6i/ijngMrCQTJ1YjLprI391JuPWbbYq8TcynNqMoOsDnIrhOG2z/8AIUeRQbHefFpP5VvGdOOL46+4TIl9gwnxg5tABoFA0CgGepNLe1BvXDbuXLdxVCBczQQSNDBA01mZ89ansYS2CTKk5dMt/KDuYIyyFnSQTvtXFu1dWe5i3IERfDDrBlRpqRFURZwrS6s9RoY13gajnt5CDTNjmukB/aMEFRrorKT6magw3C7wfMyghSScpUxPLQ+Y9APOl+PxDrfYoCW05azEfmafYWKzw9u8k3WEW5zBVky5WIOm2U+6l93iTrtdnNDEldfEFPI1Hhu0oRUW5g0uXFEZmuXBoOWUaA6DXyrXEb2HGHtNbsXEvXMxg3SyqqtlBGYa5vEAOUUYdcYFHvs03BvO28sfPzpYinPrH2vzru5fKkaFCVDAA7g7GRrqa5w98sxzKNFifQAfOPnTgDXRr/UUTgrkowLARqJrlsIxBcAwsZjpAnRfjrQy22G4I9QR6Vqds24bdkm/v2G/zV/GsrOxo/v2H6d4N/l86ymrijxJ1NRZqlxA1NQ5qwWwa7str7qjzUfZ4XdnW2yiN3hBB2MvAqR52CxGVsSBEmyYHmGH5E1eOOsDZu+IT3bR7680tpZsqWN8PcOgS3mIA3ksQBuOU71rDYTFtolq+QdPZePnpWbNalxYrebMJGpgkQejT+XwqLF2LVwEtkOXlLBjAEAQYiCeVBWOy2OuENdBRTGYvcAMDyBmusRcxeCZXW73lsgwqg5NPaRkI0058wZmrCW4/FOiN9W6C7GrZtY3jQTy+NBq7BDb1zMw0A1HWftbAbaa1P2k7vvLdy0CLd1c6oSTkJ0dNeQNCZixlSBqJPSdAfSYHvFaZWPhpfDqM2c2yDmUpCGRoNYMzsZFd2eEYe6rMb2QiMw0OUnaAoPTn8qAXi1y5ZCOZjQz+f4Uj74qSAd9/dRh1f8AhHC7aKcjhmALANDW7gGjCGXMje/mN6Rcexdq7dhAVsIBp0dhsPIbR60jtcTdBAYjcj3wD8hUf0nwgDkZPqasWiuz+Pa1etvOinIQTuGmR5iTNT49VNxlE5tpciAAdDOkehB0pRhh9YCdgZPkBrTjC8Pv381y2pyMxgkRr0B5mKQk7rD4bxNcXEXDslvvEVP8RkZt9vKj+EcVfGYi1ZCqlkHMyjkFER56x8aS4vh1y4Z1Z418MDTqTAPumnfYjCNbu3GcgBYWAQZJnlOnXWgrFiuDo7gFYWCBqCT6+GsvWFwq5UMywzCVgkwFWQJnb1pvilSxaa7deCBIE+hCjqW0Hvql2sccRiFYklB7EiJYyC0bCNY+OtZjVVHid0m87FSpZiYP9a1zZu669KtGM7LXbt83g9kWs4JF1yI0BIIj2SdNOtEY7Epba5GFwOgAI0Ov2WHKJ+yNT0resYqWbzoi/dEgdAKfXeKAo028CDADKLepJ2YEbEfcGtKsVwoZGuJfsHKQGTMymTtGYQ3x0qQRDRXC1V8ytfW0Q2xsh/nmHwimGC4Fi7eYnDMWXXRhI09pcrTz3giguN3/AKtJILBtmRC8REd4oBIEbH72+lSFvwy3/wDlWf8A+Zhr7gaDbgIBzLibMedu/wD+FK7d8+XzP50S2IgToTUh/wDo9hE37JgyAO8Uf9k8qk4nfuMM1y8jlRChWBM+mQee9KXvnp86iz+o35zUhf0gjDXCTOa6g1A+yC1Lu+ZpkkwNvIU47kphrZdCVd3YNG0BQDB0POlyIoYAFCT0JA1BBmdtDTBRXZL/AG3D/wCav41lGdm8C64zDN4cveKZBU7nYwZrK1okAXW1NQRU106moVNYLIE67VZLeEwYIOIud5mXMhS4xjbwsCoIP8xVdWtPbAk67dait2G4rgLRDWsNLKZDNJg9fFNA8a7Z3bh+rLW11kBvw6Un4FhxcuZTzBj3fymocRgDbdkb2gfCOonQnp6UZDtY2NuXJzOx9STXZuXyqT3ioT4GMgdBr021p/2U4AXNy4wGTKdIO8jaffQnFez2Js5jbDmzB1DRAOpBEz8N6QR4q6TlDEkgHfXUmTXKmWGXSdATp86gu71tBOpMAQC0TGmmgpA/D4nLmBrtMN3kEFRJjXlFLHJgaGnF7HWboGZXtvBEhlhmMQzDJLaaGI2qLsYfKwtvL7EhRrHq2gFb4nibZ7tLdhUZQRKalwdpgSW3k85pWUVRJukzySZ6altflU+Ea5c8Fi27EfaEkiCDq2w25wKEKv8ACnVC976kaQGUZnPpmDRRvCuMi2pCPaUA5gDbuGCRlMCSGJHU7mlHEeH92C17EIbh/wB2h7xv+Zh4B8TQODs52CqNTtJA/HSpLVb47iDK2EuO7LGcjYSPZRfCvrJonA8edwyOMPmhiWWyBrOTUqROjHYbHnUGLS9hsLZtgHvmD3HfwsUUMES2rbKPtMR5a6Uh4RcPetzkHbf4Co9mwdrjojEwqzHKQzAGOVMLXhe1A2ZR82oHhIhz57TuQOWutH3jqn+MfID9aCg7WELetn6uGWCLgJEdYncTy1pZbxaLIVrQMxpbZsyn1/BobXcU27VwWRpUQo9pSZktpoD05wPMUnXHGJW4S67AWtMvNdpgdPY+VUCe1iYMK4JTQZbOjId59OhlerVJcxTLkytcZh+z+q0ZCPENpIG3h8I5VFaxOZQqNeZhLLlVRI+0NBy6g5R0POLEWroy92bh0LJmZR/i5+ZjQNIPhqTpMcoDeMG448N3vGtBViWttybSIRefOkt/EZwPCq+IkBdgNIAmTA8yaYWFf6sNbuujP4ZOYZhqQxyk+o9dDSrFP4iJB8bagEfAQIHlAq0VLabnUrnwfCglepXfwx6UgS5rWbTaoO8/CtZtakc3MdZChCo00ls07ydh+PpSgNJ9obnnpUGIaW0HKssWiToJp4invZof3zD7ftU29aytdmsLcTGYctbcKbqalSBuK3WtUiC+dTUFS39zUaLWGkls1rFjQUZh8MgEu0D0j5mtcSe2VAtq2h1aCZ/KpAMFiTbuI43Ug/yq34ztRhyQwsZmAgZ4BHlpuPU1U7HD7r+zac+imj8P2axVw+Gy482GUfP8qrFB17tjeiLYW2Oij+vxpPiOK3bh8dx29TTtOySpriL4B5pbUs39e6pVNi1/s+Ca63378x6x/wCqsRbg+xeLvahFt/5jZfkAT8QKB4z2bxGF/bBAOouIflOb5U44hxfH3AQbhtj7lpSvzGvzNIxw24DmMEnWX2PrO9OVdOsBhvpLpZtoM335C6RqCNjBmDuRV24O2Dss1l1si4i5g6NK3BB2LHRuqn3HpSLOEuKIDJoZ5E8ucTy22qe/Zu3DrkAkkJbVVUTvAED361eNqlhlxvHYUKDas22uyMxZcykDbnGbaetJsVjMTdTxPltclWLae5VgH4VPhsFlMl0Hm0Ej01rs2rYJOZGP3nb8AKvG/FsV+6AK0rRVjw1iyQVa7bzE784IiJOgHpFE2eB2YnMPXUjz6a1ZR044RxZu7UOLDooAYXVBIVJkA+0WaVCjaZ2pfwxiLwc5dSTA13kx/KmV6xhkGrKT0g/rQ2EuWe8EdfMUzjTsT4Jx3p567j8fKmd87H94/gP0oDC4lQxKjSddAYnbfWKa3MacgIG7HkOsVmywyoO0SNlQhmXQAlQ5kS0iFGs5tjpSazZIG+JPikRbIA67xr5yANdKedpsY4syDsJ9pgPaToRrrtVKbiLMfEB7y/61ST2LTnulRWyi+viDIWgBIM6jPDH96NKjW9hySSHdiwPtsx8xMGZO535Aig1vmJPd7wVjX5/hM0Hib5mMuXyEj361vx4/WfK/D0C20xYuAEz4nChQZlV00U6TpOm9RXMBZmScg5KGGny+VI8Pba4YB89Zoz/RVyKv7FvIa+FwoGlx56QDUNpbBIBcgean8poI4W4PsmsdCPsn4GjZ8XZ1a4VbcgWrgcn7IDTp5ZamwdiwlyMTZvZADJWRr9mNNqr9q6wDRIkQeUiZj00FbsYxlMZ7ijnlJ/UVb/BPrvGMAGIGHuwG0OdDMbEgr8pqJOK4QHw27g//AFWj6ahxrSU8Vvf8Rz6sT+Nc/SWY65T6on5CnjyvpnlJf1buB8R7zFWQt91UXEhGBXN4tgFZhsBv1rKQ9lWnHYfb9qn41lV2rjkjvEqMxqO3bJ5x5mp8TuahF8isNnXDOCoxl7hPPwkD4k0zXHYLD7NnYcgM5+J8PzqmXWJ3JNcT5Vd/V0uGL7cXD+xshf3nM/IEAfE0mxnH8Tc9vE3D+6hCj5QPkaTs561xNMQw49+Rb1LE/jp8qGe+7TLMT6k10tkgawvr+m9GYXhzXPYRn/ePhUe/nVowsS60jUn1JIq6YFcJcwpa6SBOU9UYxBBGw5851GtK7mAs2hN+5mP/AA7Wg+O/4UFjOLLEWrQtoRGn2o2mdyJ386tLWL4Tes2hdZlyN7IzDMynQNGunUTIkSKw8KvJbF+0Sy5cxZZlV2zHnG4J5EGY0lXiMQzb1PhuK3kQIlxlUZoAP3xlcejDcbc96to6bW0YzHYmJO5I38+dSWrbNPdozEbkKWj4CBUvBFYsCljvshkrkkRtBAH49K9E4F2gwjNlyfRrh0OUBRPQxofeKLTIpWA7H4m5DMgRDrmJzf8ASpLD3in2D/s6UrLX2DfeQAr5ae1tVpx3aDD2bmRmzGD40Gx3AYjSTrVcx3bN3ISysXSRkdQCX2IUwYB5HU7fA2tZCLjPYfFWQXQreQallIBA8w35E0iwY8QJ94qwcT4xiLn1hZVW43dukg+zpmYRBBBIJMzry0CLidsW7xGHJZCfCzAanQGOW/XXrFOgQuKCFVaQSTqIOhMRTAcSUhbIVs6Tm8K9d/nHWqxi75cgkyR8tdKN4djoxHeP9vNIH71Q1YeNYjvbOREckiJOkaqeZ12qtpwW+DItk+jL+Zq84dFYTpHlP50ZZsjlWdOKNY7PXZJIYeWkn5wPjWm7NXSZIVfKZir+yTyrTWqtWKLY7P3F+18KaLw9o1NWA2fKtCzVpwnt4CKmXC6a/hTMJXJFWpT+0q5cgjefyFIqsPa55uIOi/iT+lV81qM1EwrQbWu2moUMmn8rFN+yZ/vuH/zk/wC4Vld9lf8AbMN/mp/3Csra4jMaNTQZFG4oeI0MRXOOiEiuClTEVtVH2j8KghFsc9fIUxw3DbkSStlOrb/r+FQpjsn7NQPPc1ES9w6y3rNSMe/wtnZDffq/s/D/AN0Hj+O3rmk5V+6ogCtjg7yZ0j50xwvBFMEydfdQeyGxhmfQAk1zjsK1sqGESuYacjp+VX/C4JVjKo36elCdr+FO9pbgGqMQfRtPxA+NXksUCKwinDW865UtMGMQS0KI1OpjfzNQWeFuTDqw1EtEwPKN6dGHvZjhuMRO/wAMUYHUoGGbpqDp86fHjeGxEpjsPkugRmgq3xiQPiKEwnZq4kPgMQXO7W38JPWOXx+NMLvFGuIbWOwsODAJUyCdJBHIDXwmTFZ1rFSxHdI9xUBdXgWyQCRzGxE6wI5HcEiK6XD3Qj6902HBABmfF7W3P2iWjTYkaUXbwuJOS06d33IDgn2p3HPUxlA6R5md4jBhTbuAF7lsZnVjIMaDYDbSTpOvSSjC+13QbMEN8MmTxSFF1ueg011AB18tgVg7Qb6i/kJssLaIDqxdwHbowEzPziInXhEwr3CqNNxAgUkFoiYgAyVHoCdKxeHsFtvatr3loEXGc+1m8PuKqR8dDpSjC52StdKhXslbkSzkKSQs6Cd6sWBvKAln2sqqofqAog9eX/umFu0DOh/HqfyNZ7PRPh8DHKAPnRSWo5Uya1pPmBB84j8a4uWo3312jlHU0ZSBKVy1vajiVjY/Eef6VEVXmD7z6dPWrKugZt69awWt4Bo12CmOXl/Ot/TY2B95qygvbDsfsn4GoWwjnSI+FHXcYx6fCgr2Ib70Dy93l504lY47wK5cvSCgWANTtzNb/wBTrZHhu3D+/wB00HroNh6mh+LXrwe49xrgt5gFynkRvvt5edKb73mH7UnSSpZgQsMQSNtQNpnUV348eGd2uVvLeotPB+z1uw+Y3vEVIlu7AAME6F5nTn8KkxnBsFcOZ8TbBGkhhrz5LFUdcA7AQyydQsmSCEM7R/vF3PWtjBgIzhwQvMSQTKrzAP2ulOf+fysbz/j/AIuGC4fg7eJs91e7xhdt5YY/eH7kaetZSHscyjF4fMMxNxQNYgzofPX+jWVi56dONvs0xPcgnRz8B+ZoN3tfdf8AiH6V6y3ZixMgRUZ7LWf6Ao7+RrI8oe7b5J8TXP0lOdsfL9Jr1j/VWz0H8IrD2Ys9F/hFXaeWWsUo2tLr1JNG2rwOvdqPSR+degt2RsHkP4RWDshZ/ofzo7Kld+TqQKZYG9rVlHZO11Pw/nXX+rVsfaPw/nWcpK0xBOsaetEPazoUKjxCOcf0Ka2uDKNiP4f51L/o2PtD+E/rV41dPK24uyE22sWgUYqRlG6kg8q7wXaYI83MMrW9jvHx2r0XFdmrTuXYLmO/h35TvUuF4GtsFVy5DupSQfcTXTy5Z6Y8Zqt2EW+veYJ0S4Ne7Yn5Hf4zS7FcdxDscPfRVuKM0nn6ADxBpER+elwXszZDZlW2p8kH6zXeJ7Po8k5Qx1LBFJPrmmaJy5HI87tcd7xJCZ72aSsEysHy1Omu3KJ1ia5xtvq7rBLdu6TnCasqiQYEAAnWATPOvQLfBwrZkKKYjS2u2x89eetQt2btkg+AHqLag+s7zT5ch4x58ONsqFLduTnJR3mSs6KBEncnQdKa8O4ZjbniJt2gdSCssfOJ+Z18quGF4Bbt+wFBO5ykk+pLSaO+iN95f4P50efM+HEmwuCCASSW6sf6A91S5en9b/qaZnBk81/hP/lXP0E9V/hP61izlf1rqFlxeXWo3tjSmxwB+8P4f51y3DJ+0P4f51nx5HYWIgrm5bGkf1pFM24WT9ofw/zrR4SfvD+E/rV48lsKnUTUbgDaKcf6I6sPgf1rVzgwbcj1y/zp8atitXbka0uxuKFW9uziEQSuvkf1rk9lrR+yvwb9afGjY817RYxlsgroSV5A7a7HnpvyqrDFXtIZoBkdZ1367nQ6amvcx2Usfatow5AhtPnQ9zsRhyZyIPTN+tamxiyX28Ua7cJku09f4en+EfAVNcxFxhDMYI2gAbg/iAa9nHY6x/w7Xwf/AMq6TsXhpk2rZHTxfrT5X4Jwn15N2VX+94ef+KnQ/aFZXu+HwiIuVVRVHJVAHyrdU2n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E">
              <a:latin typeface="Calibri" pitchFamily="34" charset="0"/>
            </a:endParaRPr>
          </a:p>
        </p:txBody>
      </p:sp>
      <p:sp>
        <p:nvSpPr>
          <p:cNvPr id="22543" name="AutoShape 24" descr="data:image/jpeg;base64,/9j/4AAQSkZJRgABAQAAAQABAAD/2wCEAAkGBxQTEhQUExQVFhUXGBsaGRgYFxccHxoeGhwYGBgdICEcICogHB4lHRwcIjEiJSkrLi4uHB8zODMsNygtLiwBCgoKDg0OFxAQGiwcHBwsLCwsLCwsLCwsLCwsLCwsLCwsLCwsLCwsLCwsLCwsLCwsLCwsLCwsLCwsLCwsNywsLP/AABEIAL8BCAMBIgACEQEDEQH/xAAbAAACAgMBAAAAAAAAAAAAAAAEBQMGAAECB//EAEcQAAIBAgQDBQQHBQQKAgMAAAECEQADBBIhMQVBUQYTImFxMoGRoRQjQlKxwdEzYpLh8AckcnMVFjRDU4KistLxRGNUg5T/xAAXAQEBAQEAAAAAAAAAAAAAAAABAAID/8QAIxEBAQEAAgMBAAEFAQAAAAAAAAERAiESQVExYRMicYGRA//aAAwDAQACEQMRAD8ADx/H8RcIz3nMbCYA9w3PnvUFjGXnYKjMWYwKzEcOYayNfOpeFX3w1wXFW2xHJiPlB0rE85+K+N/Vx7M4e5axpts7N9RJnqck1dwx615lh+07jEnEG2klcmXPsNOfu+dWrB9r7Le2rJ8GHy1+VY5Tl7blnp12tQlGMnRGPyNT8HH92Gu6k/GaA49xOzcttkeZQrz3JHI0y4N/sif5dY7IZrRMD0pzgwQsULbt6imNsaUa1Gn23pViMSqa+I9cs7nbpTmKDxWFziJjWdhyqWEmJ4ndzKqWGBbbOY+Q/WgsaMQWRDcRC5ObKoOWBG7a/hVrfDAkEiSJg9J38qXcSskMrKYI2MLp8qdGK2/D/owVkD3TMk7aa7aamT57Uvxtu1iWLNdIUD9mTlZfiCHnqPhV6OZ0OZQdCJHWOYqo3+HC5kXui1xehAzRtJnyp0Yr2N7N5F71LneW5Gw8Sj94T7pFMexHEVd7mFup9S6kgNMhhAJncSvTpSnEo6MZJUyZ6CpOEoozYjMpYnIF1BGg8WhgTroeVIZ2l4K2FxGS2x7p1zIx6DRlPUjTXoRSxOIi5mS5mAVSRcUDSOTDmCfCDuCRvtT3tjiBdtJmuqndyRmmWmNBlBn2aqxss6i3bViSMzkwNPsz90c4nmvnTOxWsVacENe+qzAMAZnKR4Mq7nSPLrTPg6NckrFm2g1uEAueQC/dJ5fjTfAcEsXMIcmU4uA3eNczbGCJkqFy/gNaW4fBs5tYe0dLksxCsSV2N1gBOUjRB0k6Z6dWLp2Fwdt1ZzDBfCqmCY3LkHqat/cqfsrHoKrHDeCMmUKzDKIByhYHQ+IsR5EUt7QcXxFm8bZclcoYEELoZ6RsRXPdaWbimGsojZ1Jz6Ki6MSeSxrqdegpXwrs2irlxAzF1gST4Pf9/oeVVjB8Yvm+rBnYerHffXkPPSnHHO12Btgrme88+zbd9x1bMF+BNPcXSmdpOFHB3crO4Bko0EZ193MbEVB2d7Si1eHeSbTeFzrtyb3H5TQXaTtI+KbUFVB8IZ3uET5sefkKDwfBMRd1W02X7zeFfi0T7q3tztj/AAsCdqrdtvDncKxKyYETI84is4l2uu3Lj3LN5LBcBWCggkDaWadRrsBuaE4Z2XRxmuXQddrWvzI0+FWHhvCrFpzltAkAQWOY6+u1Plx+LL9VG3w7E3SWBZxOrF9NfMmu34ddUEuXPofzP6VfLmGZjMBV30qB8JO5+VX9SrwjznEBh1j1qHvmjRiR61duKKqgTliOYBqt/T7GoewCfvKzKfLSYrfG2+2OUk9J+xeKZcbhipOtxQfMHQj4Gspj2POGbGYfKLqsHBEskSNR668t+lZRf3s8fzoJiHMkSfjQ81LidzUBrDTtVblPuouzfuD+YP5ULZxLLsfiAaaYLtAUPitqw8iV/WguzxEsMpVQZBkHp5Hyr1Dgj/3RP8sD5V563GbF4ZTbYMdOR3286v8AYXurTfcC7weXprWaYYWtqLt3REc6rlriTpDXI7pgASBBttsM2/hOgnka6x9+4tzwMIgaHrzrONas4oe5aYzDR7qSW+LXB7VsnzXX8JonDcdQ848jVh0d9BJ3cn4/rXQ4evnWWsarcx7jNELeB2NSaS0F0FKMbw8Bp1CzqRv506Y1zNRxQe1+BzOSWEQsNoBsOQ/Kq3cwrOwWxbjQADUyQILRzYnWvRuOcIRgWVRI3gfOswGBtFU7sZLn2nU+JeR18+Q/StSsY81w2FTDs9y+vesqmA6SFcbDU8zA201oDC4oKrNczd67h2DKCLinWNRIHMEHr0q4ccsJfxQstJtWpDtZTUkAxIEzl11H72lVXEYdree3cAYKxFotoQZkkHkkakHQyNjWgkxmMTvyAp7oQWEmcgAJQn978DHOrl2QwXd2/pF/S7iSI/dT/dp5CNYHl0rzx7J0hWuFjmbKCSeYGx3Op06UVxbj+OvwjubanZVGSeQ8zvG8VWLXpnFeOYfDz3t5Fb7oln/hGvxiqFx7t8Hb6m1sAA12OU/ZXlr97lVUu4HKsmSQ0ERHKROs66/DzrpVGR4VQwyQQDzJn5CqcYNMGwuMxSgk5bRGmdhbt+ZC7H3A0Xhuy+GXW/jLZMjwoQB5+IyfkKrds5SHhTr7JMz6jpV/7MvgwFc5Sxk5CuZlnYaDWKqoY8PxvCcMPqu5LAe1Bdv4iCfhRV/tDYeR3F64CBotktp+XpTdONosd3h7zeS2XX5lQKD4Xj7i3Lxt2GfNBIDKuXVtDmI68qw0ULjzly2sDiiOX1OUDy1OlL71jGPmjBXYO4LKsdB12irjjuN37Yl0sWh1u30H4TVfXtT9Y5OKwiB4J9swQsfPTWBTECvW+IyFGFVMwOXNdU+yJI05xr7jQt7hHE22Syv/ADj+dWBrOIxNvvLWNtPkJKm3bkZwIAzFtJBIPqaBu8KNyC+OveIeSwfukakHl7qtWKNh+FYi+94F0DWmh8zRrLDTQ6aGl2OwLWzDMhO3hM064dwizcu31uPclHhcuuYSwJOh6D40JxThdtC2SQoiDcbxbwYA394rpL252OOyK/33Df5qfiK3UnZJQMbh+f1qDfzFZW6I7vtqagJou5aLEwBM+VdLwm8drbH0j9a5tgwamtj0pnhOy95/slf8UD86ZYPsNdb2rgTfYM23pRsWO+xWBVrjGB4YNX6fqj6DT3iaTcB7P/RMx73PngarliNep6/KmeFxtpwyq6sR0Pn86xa1EtzDiHQiVZSPjPWqH2ha5YvBUuOVCLkk7LrCk8yNdeYivQLl4TlkSVJHXTpVM7U4hO9NpgnitqCzaZCuqw0TB5xVFQnCu1t223iAbTnoflTw9rMPcUh7ZUxvAYfHegLnaO1aAtjDo5UDxlgwJjUglSd/hSvE8aS5/wDFsDzAIP8A0kU4NP7OKstqlyD6x+NG28XdXZww86Q3+DW/oqXlLBiASJBGp5A66etKZe3lIZlDCU3AYeWsVYV9t8cdR4lIjpr1qez2pSdSPfof0qhWOL3hP2vWsucWn9pZPr/Q/OjFr0y1xi22bWNNJ2OnlQmOxKWLQuqxD3MqgLDSxGmk7jevOFxlqfq7jIek12OJXO8XL4zbOnKWPSOY0Hup8Vqx4/AYnDABLlpMoZzcAZnJbKp0IILGQoHM0BieAHx3sW2dlgLaJJLM0BQWG5kyY00PKmXC+KtexKC5r3Qk6yO8OkzGuTYecnpQ+J4yr44klGt2nhQxgG4RBPQ5Brr0qR1hcC+HwzWhhnd3Um42a2qkkdc0wuwAHKqfxLgvtNiWXO6eCCYQgqQI5ysiOvxr0LFcRS5auKZGZGAO4Mg8x+dL8TetNgwzvlJtzmHtAHLtHrVE83ewPAn0hijLquUsdOkAnLt1iofoYhxbzMJUaqQZUXFjXczOnUVYrmAw2S23eYsKQwVlLbLq40GijLOw2pSOFDEm8tp5CsLhLyAYDzpyJLA1rQR8GdLbw+XPtDKdD01EBvWrxgO0NpHyvmRgSIKqI8oGo+VU3E4C+tkXbmyvkzMRnUjWJPiIESIkajaphxBrxy58jBQpcSHfJooLAE6afCqzRK9S4d2isXmCLdh5gqVykHmPFQ/BLwDXiWjVdzHN6pFrBscIMWxZnS4toqWBB8OrnmHy5QHBn1p9g7hzhFW0bjuqg3FnL4bjTt+7tpOlZsa1ZMZdwbftDh2I+9kY/OTSXA4TBW7ly4v1maIVbGZU56ZU/E1Lf4M7XrSPjbhVg5dbZFseEKQBl2EnmanXsxh+9cNev5QqZQcTdEEm5m1DdAv9GhOb3HlCwli+eii1lH/VFKcVxfEMTGEZYgyz253051PgeCpN5fpd9cl51Q97m8AQNs0gxLaxyoXBMXXw3BcCswLiIMEgekqAffUlPw166Lt/KqFmY5gzEAEliRpv/Kgset2DmZI55fPblRfDsOWv3DrCljp5N+k1FxjDS4VTpkk7a+IRt61uXti/jXZM/wB9ww/+1PxFZXfZezlx+GX/AO1fxrK6sxxeaCda6tY24uzEVHf3NFYLAXHXOqyuYJJjdtAK5tCLHaO+v2p9aY4btrdXcA0ru4FrFyXQNkZgQdQxQKzA+UMPjVjwvArJu32a0DbXvAFzEQQisuxH3qLhmo/9dc3toCDvpXGK7QLd7tbQ7ohwfD4QR0MedNMD2Sw2Iw+ZAbbkvDyx9l2USCYO1Vy72WxVkt9UrDbPmWB5jUEfCaJh7WHB8esu2a4SHEgEMQY6abiuuIWMJiHztecGAPbWBpHNapvF+FGw4Rmk5QSRtrO3Xat9nsObt9Ez5M8jMeQgydfKR76sWrSOzmGY+HEkeuU/hFFWuyFrniSfQKPxmlGO7NpbWVxiMQQIgTrEnRjsNfdQBw8RlxIMmAAlw6ddBUl+vcPH0YWbb5soAWWXXxSZ0HKajscDsrZto9t32JWWaGjxRB016V5yuLuzCOWjpm9/KpDxLEKfaYfH86sWrliXspl/ud+E62yRGugnzM004NikvIWS13YBKkEQdI5ARzqiWO0eLUSGaB50fb7SY4iQjEdcoijFp12ssoiKBbtNeuMFtDJ4gTHinTb03IpTxfhdrBqpQlrwWC2sKSNSdSMx1iI016GhV4s9y8cRcQuqJlSMwBbX2csEmZkjYTPKom41Yfw3bV0s2hOdxJOkwTAPLbpT2hd5hhLMo03LgGQk82mDHKBr60Hf4ZOHt5CBDDVjGrHLJPIaz6CstcVsG6zOSFRBatAjN4YhmbaSfwqVbli+QrP3ah5ET4iOgnwbnQSKkV4fiD2/94RrqRMEa6jqD150Q/FIthWQMq+GDvG8jTfQ/LrVlxfAcIIa+76/auG4NN4kmsvYPhenjt6fvMfT7X9RVsWKuvaAlbdkeFVZtpmGBBBM6jlU/B+8U3e7dULFhLgkMoRSVkeyTyPURzp1xC7w23bY2lsuwUlRB9qIUn4VDZx+AYrmuqgFuCBbUAscsmCu5irUWcQu3kCFrmGYrdW6AHRvEoAEiZAMCRGp6UluW2u3XZ3RWZmZszqgkkk77bx76uq8S4av21Ov3FH4LUp7S4DncPuT9FqlWKvhuFwuVsVaysQcqNdYSDGyJDdJO1G8SxltGi4jsWMrlE6iQANd9T8abXO12BBJz3No0U0pxHG+HMwY/SJG0aba1IOmMxC3MuHw91SVJytZaYBEsB5EjXlIqUYniRZstpgdJi0ZBYab7HQx76NXtRh5DL9NYwQGzNtOsHpIHwrX+tdoEkW8YTpMs8+VX+gTh8eZuKLpIcgkWgfEFNsg+HeCQa5ThWLt2mxIYKMrFhmCmFJkFQIBBFOh2qtAEW7GNEkkw1zf7XPeleJ7U2irKcPfymQQ1141JkETzNXa6JMFiAGbNd7stJz5STJnmNp50LxQrn0um4InMSN6Pu8SwzezhPWbj/kdKW3GXWLYB9TpW5GbTLslAx+Gj/iL+dZXXZAD6bhtB+1Xaa3WqI1iV1MiJ2Plr/KmtnjIt27dtQpB7p3OxDW3OnQyqrSfFHWo8NZZ2CLqWIAHmdBWGz3tDxFbhuspU/3jERBnwkIoPpppTxT4cVoNyd+qWvL86pePxdy5lNzkgVfCF8Kjw7AT61ZmuaYnbZfmifpRVFm7D3z3ABBAA013lmO3L3Uz4rcAtOeQg/Ag0r7IMDh7cH7EEcxqaI7RmcPcA8gfPUVj216ULtYpN9NSSyKTPIsT8BTTs1wc2b9hyVebh1HTIdINKeJ2GN5PCSCqfofTY1ciyq2HygT3zaRrAQx7ta1b0IcGBEKJ0+ynMCknEsUSI1VFPiKjUxAyrG3meW2+xucsQoGUZRJggtoNB5a6t7h5axYVVlvCq+R/drJVZUWWuKuSZHMCOeh22pXicTccnLmYDSR5egp/cRsUyiCtjNoRuxgz+BHl50WmFCbCBGggxzrWhUM9woJBCjbQRuJ1os4vEFe6D3SbkqqZm1H2tPTT3npR13HIuVGAADTME7iQY8jrRHZa3na5iCZPsL+6OZOsif8AypRdcwmJt2wSt1EtqYJ0ygmW57kx66UPjGuqCtwNnYaZpkLuzfDT3+VWrjWLl7dtvYUd/d/woYQb6y/LypBdzXFuYi5mDXA2VRsLYiBG4k6+lEqGW+HWXw2W4gWFSG0VtpBnnM7Gj+xFuzYYkjNcL5EYwcqyRp0Jg6jyHOuMqvZQTvZXXzAA/EGkWBxrWmsXEUuymFQGMxIgDY8zPuqS6cT7Q3LbM4IuWNCVKMpUNoGzHRhJGhGx8q8/45hBcvq1tETvU7zKPCu7Ax6xMedX3iOEfEBkOZRcTnqFMDTzgjeqNxnhOKwrC66h1EDvEOZRHI816axRFQJ4Fdy3TKqLSrcYBt5IURG58VMrfYe61g4gNaCBM4WWLEBQ/SJg9a5u3L1/MbZCowCMJGoBU8/OKa9mLT32e1cvOqKhIUPuEVrZC6REwfdWtGD+C9jmwwYveT6w2VAVRP7RWb2hpKgjSqv/AGkZvprKx0VVy6AQGAY7Acya9Kv4dmNkG7c8HdsTFvUtoPsdFb4iqH/aNbK4hMxZiU55Z9on7KjqfnRxu02dKXZtlmVepA+NE4rDFITnJM+7aiuHWh3qf4h+Pp1/6abphwcQJdVgMYY8suukzqJE1u1nDn+zNruV5uXFtqp7sQseJznyyD9pfSZ86tWHtt3l49/c1K/c+4P3ap1hzaxASxePdFbkaKQAt18oBjUanXWmODu3y9762PF9xei+Vc61Diy7IHzX7kd6/JebAD7O81QOM49y19SFIM28xGpCOxDTMZpo7FcTxFtrgS4CsuSzKJksw0+A5VVWvMzmTO/4GmQWucDjWtqwAGp6dBpXOIuFoLCDHIRp1qMNrrt/W1GF8yhsiggATqdvUmurAnsZcIx2GgxLj4GQRW657Kf7dhj/APav41lVUdAJm8ZIWdSI28p50Zh71lXUoNRdzBrkyqqunswp8WsRPhFL8Q8NI69KhzGsNHGN4iMQFN2Q6BgCsZSGZmGh1GUmNJkdKKxJtRca3dzZljKwg+BQJgaa+tV7vCNqmsXDJknVTzqWrv8A2f41mQ2ztbXT3saf8aYi0SR4RBbrusRVU/sz9u7/AIF5n7xq2doDOHumNl5+WtYv63PxVsHdBOUzl8S6gaTLHz0jT1oPivHIye14LjaSNspXQxvFG4lSRAgEaAjnqDqPPaq7xXDEMFPhlt501BNUBrhuPyoIVlyspTxSBl9sdSSDB8oqTE49sQwZ/wBmD7EkA7b8+lLuHYcsgLeMIxQLlJIJ1EcgDO/lRaWGdu7TKXLaLnWdBJgTrAB+FaxH+G4su4QDKNBJgb7dKWYjjDbZRuevnUlrg7ouZljaWN5QomdTCmOXxoW8bSy4DOqk6mVE9BI1gn9aMRHxW7Lac525CTUeCd0m5bYqV6TtRGCwy3Cz3CwDTlVAGY9AATtymtLfVCythyq8wzEN8QN60HOP4o9wEufHcCgnQeFJyjTqxJ+FFWsSpD91mVI0UsxgZYO51JM6dIrWE4elywbq/WuD9YgJVk3AIAnOns68oYc5ENuVzZgEBGgZgOXmfShLQ09wtxSDkswR/wAutEf2b2VK3WIBYZQDvAOpj1qpLxQpZa0GVp3IOwIIj8KY9kse9sXQNBCa7iZIHodflRhel4rFhjkBGnta60lxWItuxt51NsoVYAiIYwffpoP5VV+KcadSZyjMJVxMzsdekRUPZi4XuO25WG1+0fFlHxMn0FZw6iwIW0LltnVWS4y+IgaB1E+/LNTdlb6i/ijngMrCQTJ1YjLprI391JuPWbbYq8TcynNqMoOsDnIrhOG2z/8AIUeRQbHefFpP5VvGdOOL46+4TIl9gwnxg5tABoFA0CgGepNLe1BvXDbuXLdxVCBczQQSNDBA01mZ89ansYS2CTKk5dMt/KDuYIyyFnSQTvtXFu1dWe5i3IERfDDrBlRpqRFURZwrS6s9RoY13gajnt5CDTNjmukB/aMEFRrorKT6magw3C7wfMyghSScpUxPLQ+Y9APOl+PxDrfYoCW05azEfmafYWKzw9u8k3WEW5zBVky5WIOm2U+6l93iTrtdnNDEldfEFPI1Hhu0oRUW5g0uXFEZmuXBoOWUaA6DXyrXEb2HGHtNbsXEvXMxg3SyqqtlBGYa5vEAOUUYdcYFHvs03BvO28sfPzpYinPrH2vzru5fKkaFCVDAA7g7GRrqa5w98sxzKNFifQAfOPnTgDXRr/UUTgrkowLARqJrlsIxBcAwsZjpAnRfjrQy22G4I9QR6Vqds24bdkm/v2G/zV/GsrOxo/v2H6d4N/l86ymrijxJ1NRZqlxA1NQ5qwWwa7str7qjzUfZ4XdnW2yiN3hBB2MvAqR52CxGVsSBEmyYHmGH5E1eOOsDZu+IT3bR7680tpZsqWN8PcOgS3mIA3ksQBuOU71rDYTFtolq+QdPZePnpWbNalxYrebMJGpgkQejT+XwqLF2LVwEtkOXlLBjAEAQYiCeVBWOy2OuENdBRTGYvcAMDyBmusRcxeCZXW73lsgwqg5NPaRkI0058wZmrCW4/FOiN9W6C7GrZtY3jQTy+NBq7BDb1zMw0A1HWftbAbaa1P2k7vvLdy0CLd1c6oSTkJ0dNeQNCZixlSBqJPSdAfSYHvFaZWPhpfDqM2c2yDmUpCGRoNYMzsZFd2eEYe6rMb2QiMw0OUnaAoPTn8qAXi1y5ZCOZjQz+f4Uj74qSAd9/dRh1f8AhHC7aKcjhmALANDW7gGjCGXMje/mN6Rcexdq7dhAVsIBp0dhsPIbR60jtcTdBAYjcj3wD8hUf0nwgDkZPqasWiuz+Pa1etvOinIQTuGmR5iTNT49VNxlE5tpciAAdDOkehB0pRhh9YCdgZPkBrTjC8Pv381y2pyMxgkRr0B5mKQk7rD4bxNcXEXDslvvEVP8RkZt9vKj+EcVfGYi1ZCqlkHMyjkFER56x8aS4vh1y4Z1Z418MDTqTAPumnfYjCNbu3GcgBYWAQZJnlOnXWgrFiuDo7gFYWCBqCT6+GsvWFwq5UMywzCVgkwFWQJnb1pvilSxaa7deCBIE+hCjqW0Hvql2sccRiFYklB7EiJYyC0bCNY+OtZjVVHid0m87FSpZiYP9a1zZu669KtGM7LXbt83g9kWs4JF1yI0BIIj2SdNOtEY7Epba5GFwOgAI0Ov2WHKJ+yNT0resYqWbzoi/dEgdAKfXeKAo028CDADKLepJ2YEbEfcGtKsVwoZGuJfsHKQGTMymTtGYQ3x0qQRDRXC1V8ytfW0Q2xsh/nmHwimGC4Fi7eYnDMWXXRhI09pcrTz3giguN3/AKtJILBtmRC8REd4oBIEbH72+lSFvwy3/wDlWf8A+Zhr7gaDbgIBzLibMedu/wD+FK7d8+XzP50S2IgToTUh/wDo9hE37JgyAO8Uf9k8qk4nfuMM1y8jlRChWBM+mQee9KXvnp86iz+o35zUhf0gjDXCTOa6g1A+yC1Lu+ZpkkwNvIU47kphrZdCVd3YNG0BQDB0POlyIoYAFCT0JA1BBmdtDTBRXZL/AG3D/wCav41lGdm8C64zDN4cveKZBU7nYwZrK1okAXW1NQRU106moVNYLIE67VZLeEwYIOIud5mXMhS4xjbwsCoIP8xVdWtPbAk67dait2G4rgLRDWsNLKZDNJg9fFNA8a7Z3bh+rLW11kBvw6Un4FhxcuZTzBj3fymocRgDbdkb2gfCOonQnp6UZDtY2NuXJzOx9STXZuXyqT3ioT4GMgdBr021p/2U4AXNy4wGTKdIO8jaffQnFez2Js5jbDmzB1DRAOpBEz8N6QR4q6TlDEkgHfXUmTXKmWGXSdATp86gu71tBOpMAQC0TGmmgpA/D4nLmBrtMN3kEFRJjXlFLHJgaGnF7HWboGZXtvBEhlhmMQzDJLaaGI2qLsYfKwtvL7EhRrHq2gFb4nibZ7tLdhUZQRKalwdpgSW3k85pWUVRJukzySZ6altflU+Ea5c8Fi27EfaEkiCDq2w25wKEKv8ACnVC976kaQGUZnPpmDRRvCuMi2pCPaUA5gDbuGCRlMCSGJHU7mlHEeH92C17EIbh/wB2h7xv+Zh4B8TQODs52CqNTtJA/HSpLVb47iDK2EuO7LGcjYSPZRfCvrJonA8edwyOMPmhiWWyBrOTUqROjHYbHnUGLS9hsLZtgHvmD3HfwsUUMES2rbKPtMR5a6Uh4RcPetzkHbf4Co9mwdrjojEwqzHKQzAGOVMLXhe1A2ZR82oHhIhz57TuQOWutH3jqn+MfID9aCg7WELetn6uGWCLgJEdYncTy1pZbxaLIVrQMxpbZsyn1/BobXcU27VwWRpUQo9pSZktpoD05wPMUnXHGJW4S67AWtMvNdpgdPY+VUCe1iYMK4JTQZbOjId59OhlerVJcxTLkytcZh+z+q0ZCPENpIG3h8I5VFaxOZQqNeZhLLlVRI+0NBy6g5R0POLEWroy92bh0LJmZR/i5+ZjQNIPhqTpMcoDeMG448N3vGtBViWttybSIRefOkt/EZwPCq+IkBdgNIAmTA8yaYWFf6sNbuujP4ZOYZhqQxyk+o9dDSrFP4iJB8bagEfAQIHlAq0VLabnUrnwfCglepXfwx6UgS5rWbTaoO8/CtZtakc3MdZChCo00ls07ydh+PpSgNJ9obnnpUGIaW0HKssWiToJp4invZof3zD7ftU29aytdmsLcTGYctbcKbqalSBuK3WtUiC+dTUFS39zUaLWGkls1rFjQUZh8MgEu0D0j5mtcSe2VAtq2h1aCZ/KpAMFiTbuI43Ug/yq34ztRhyQwsZmAgZ4BHlpuPU1U7HD7r+zac+imj8P2axVw+Gy482GUfP8qrFB17tjeiLYW2Oij+vxpPiOK3bh8dx29TTtOySpriL4B5pbUs39e6pVNi1/s+Ca63378x6x/wCqsRbg+xeLvahFt/5jZfkAT8QKB4z2bxGF/bBAOouIflOb5U44hxfH3AQbhtj7lpSvzGvzNIxw24DmMEnWX2PrO9OVdOsBhvpLpZtoM335C6RqCNjBmDuRV24O2Dss1l1si4i5g6NK3BB2LHRuqn3HpSLOEuKIDJoZ5E8ucTy22qe/Zu3DrkAkkJbVVUTvAED361eNqlhlxvHYUKDas22uyMxZcykDbnGbaetJsVjMTdTxPltclWLae5VgH4VPhsFlMl0Hm0Ej01rs2rYJOZGP3nb8AKvG/FsV+6AK0rRVjw1iyQVa7bzE784IiJOgHpFE2eB2YnMPXUjz6a1ZR044RxZu7UOLDooAYXVBIVJkA+0WaVCjaZ2pfwxiLwc5dSTA13kx/KmV6xhkGrKT0g/rQ2EuWe8EdfMUzjTsT4Jx3p567j8fKmd87H94/gP0oDC4lQxKjSddAYnbfWKa3MacgIG7HkOsVmywyoO0SNlQhmXQAlQ5kS0iFGs5tjpSazZIG+JPikRbIA67xr5yANdKedpsY4syDsJ9pgPaToRrrtVKbiLMfEB7y/61ST2LTnulRWyi+viDIWgBIM6jPDH96NKjW9hySSHdiwPtsx8xMGZO535Aig1vmJPd7wVjX5/hM0Hib5mMuXyEj361vx4/WfK/D0C20xYuAEz4nChQZlV00U6TpOm9RXMBZmScg5KGGny+VI8Pba4YB89Zoz/RVyKv7FvIa+FwoGlx56QDUNpbBIBcgean8poI4W4PsmsdCPsn4GjZ8XZ1a4VbcgWrgcn7IDTp5ZamwdiwlyMTZvZADJWRr9mNNqr9q6wDRIkQeUiZj00FbsYxlMZ7ijnlJ/UVb/BPrvGMAGIGHuwG0OdDMbEgr8pqJOK4QHw27g//AFWj6ahxrSU8Vvf8Rz6sT+Nc/SWY65T6on5CnjyvpnlJf1buB8R7zFWQt91UXEhGBXN4tgFZhsBv1rKQ9lWnHYfb9qn41lV2rjkjvEqMxqO3bJ5x5mp8TuahF8isNnXDOCoxl7hPPwkD4k0zXHYLD7NnYcgM5+J8PzqmXWJ3JNcT5Vd/V0uGL7cXD+xshf3nM/IEAfE0mxnH8Tc9vE3D+6hCj5QPkaTs561xNMQw49+Rb1LE/jp8qGe+7TLMT6k10tkgawvr+m9GYXhzXPYRn/ePhUe/nVowsS60jUn1JIq6YFcJcwpa6SBOU9UYxBBGw5851GtK7mAs2hN+5mP/AA7Wg+O/4UFjOLLEWrQtoRGn2o2mdyJ386tLWL4Tes2hdZlyN7IzDMynQNGunUTIkSKw8KvJbF+0Sy5cxZZlV2zHnG4J5EGY0lXiMQzb1PhuK3kQIlxlUZoAP3xlcejDcbc96to6bW0YzHYmJO5I38+dSWrbNPdozEbkKWj4CBUvBFYsCljvshkrkkRtBAH49K9E4F2gwjNlyfRrh0OUBRPQxofeKLTIpWA7H4m5DMgRDrmJzf8ASpLD3in2D/s6UrLX2DfeQAr5ae1tVpx3aDD2bmRmzGD40Gx3AYjSTrVcx3bN3ISysXSRkdQCX2IUwYB5HU7fA2tZCLjPYfFWQXQreQallIBA8w35E0iwY8QJ94qwcT4xiLn1hZVW43dukg+zpmYRBBBIJMzry0CLidsW7xGHJZCfCzAanQGOW/XXrFOgQuKCFVaQSTqIOhMRTAcSUhbIVs6Tm8K9d/nHWqxi75cgkyR8tdKN4djoxHeP9vNIH71Q1YeNYjvbOREckiJOkaqeZ12qtpwW+DItk+jL+Zq84dFYTpHlP50ZZsjlWdOKNY7PXZJIYeWkn5wPjWm7NXSZIVfKZir+yTyrTWqtWKLY7P3F+18KaLw9o1NWA2fKtCzVpwnt4CKmXC6a/hTMJXJFWpT+0q5cgjefyFIqsPa55uIOi/iT+lV81qM1EwrQbWu2moUMmn8rFN+yZ/vuH/zk/wC4Vld9lf8AbMN/mp/3Csra4jMaNTQZFG4oeI0MRXOOiEiuClTEVtVH2j8KghFsc9fIUxw3DbkSStlOrb/r+FQpjsn7NQPPc1ES9w6y3rNSMe/wtnZDffq/s/D/AN0Hj+O3rmk5V+6ogCtjg7yZ0j50xwvBFMEydfdQeyGxhmfQAk1zjsK1sqGESuYacjp+VX/C4JVjKo36elCdr+FO9pbgGqMQfRtPxA+NXksUCKwinDW865UtMGMQS0KI1OpjfzNQWeFuTDqw1EtEwPKN6dGHvZjhuMRO/wAMUYHUoGGbpqDp86fHjeGxEpjsPkugRmgq3xiQPiKEwnZq4kPgMQXO7W38JPWOXx+NMLvFGuIbWOwsODAJUyCdJBHIDXwmTFZ1rFSxHdI9xUBdXgWyQCRzGxE6wI5HcEiK6XD3Qj6902HBABmfF7W3P2iWjTYkaUXbwuJOS06d33IDgn2p3HPUxlA6R5md4jBhTbuAF7lsZnVjIMaDYDbSTpOvSSjC+13QbMEN8MmTxSFF1ueg011AB18tgVg7Qb6i/kJssLaIDqxdwHbowEzPziInXhEwr3CqNNxAgUkFoiYgAyVHoCdKxeHsFtvatr3loEXGc+1m8PuKqR8dDpSjC52StdKhXslbkSzkKSQs6Cd6sWBvKAln2sqqofqAog9eX/umFu0DOh/HqfyNZ7PRPh8DHKAPnRSWo5Uya1pPmBB84j8a4uWo3312jlHU0ZSBKVy1vajiVjY/Eef6VEVXmD7z6dPWrKugZt69awWt4Bo12CmOXl/Ot/TY2B95qygvbDsfsn4GoWwjnSI+FHXcYx6fCgr2Ib70Dy93l504lY47wK5cvSCgWANTtzNb/wBTrZHhu3D+/wB00HroNh6mh+LXrwe49xrgt5gFynkRvvt5edKb73mH7UnSSpZgQsMQSNtQNpnUV348eGd2uVvLeotPB+z1uw+Y3vEVIlu7AAME6F5nTn8KkxnBsFcOZ8TbBGkhhrz5LFUdcA7AQyydQsmSCEM7R/vF3PWtjBgIzhwQvMSQTKrzAP2ulOf+fysbz/j/AIuGC4fg7eJs91e7xhdt5YY/eH7kaetZSHscyjF4fMMxNxQNYgzofPX+jWVi56dONvs0xPcgnRz8B+ZoN3tfdf8AiH6V6y3ZixMgRUZ7LWf6Ao7+RrI8oe7b5J8TXP0lOdsfL9Jr1j/VWz0H8IrD2Ys9F/hFXaeWWsUo2tLr1JNG2rwOvdqPSR+degt2RsHkP4RWDshZ/ofzo7Kld+TqQKZYG9rVlHZO11Pw/nXX+rVsfaPw/nWcpK0xBOsaetEPazoUKjxCOcf0Ka2uDKNiP4f51L/o2PtD+E/rV41dPK24uyE22sWgUYqRlG6kg8q7wXaYI83MMrW9jvHx2r0XFdmrTuXYLmO/h35TvUuF4GtsFVy5DupSQfcTXTy5Z6Y8Zqt2EW+veYJ0S4Ne7Yn5Hf4zS7FcdxDscPfRVuKM0nn6ADxBpER+elwXszZDZlW2p8kH6zXeJ7Po8k5Qx1LBFJPrmmaJy5HI87tcd7xJCZ72aSsEysHy1Omu3KJ1ia5xtvq7rBLdu6TnCasqiQYEAAnWATPOvQLfBwrZkKKYjS2u2x89eetQt2btkg+AHqLag+s7zT5ch4x58ONsqFLduTnJR3mSs6KBEncnQdKa8O4ZjbniJt2gdSCssfOJ+Z18quGF4Bbt+wFBO5ykk+pLSaO+iN95f4P50efM+HEmwuCCASSW6sf6A91S5en9b/qaZnBk81/hP/lXP0E9V/hP61izlf1rqFlxeXWo3tjSmxwB+8P4f51y3DJ+0P4f51nx5HYWIgrm5bGkf1pFM24WT9ofw/zrR4SfvD+E/rV48lsKnUTUbgDaKcf6I6sPgf1rVzgwbcj1y/zp8atitXbka0uxuKFW9uziEQSuvkf1rk9lrR+yvwb9afGjY817RYxlsgroSV5A7a7HnpvyqrDFXtIZoBkdZ1367nQ6amvcx2Usfatow5AhtPnQ9zsRhyZyIPTN+tamxiyX28Ua7cJku09f4en+EfAVNcxFxhDMYI2gAbg/iAa9nHY6x/w7Xwf/AMq6TsXhpk2rZHTxfrT5X4Jwn15N2VX+94ef+KnQ/aFZXu+HwiIuVVRVHJVAHyrdU2n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E">
              <a:latin typeface="Calibri" pitchFamily="34" charset="0"/>
            </a:endParaRPr>
          </a:p>
        </p:txBody>
      </p:sp>
      <p:sp>
        <p:nvSpPr>
          <p:cNvPr id="22544" name="AutoShape 26" descr="data:image/jpeg;base64,/9j/4AAQSkZJRgABAQAAAQABAAD/2wCEAAkGBxQTEhQUExQVFhUXGBsaGRgYFxccHxoeGhwYGBgdICEcICogHB4lHRwcIjEiJSkrLi4uHB8zODMsNygtLiwBCgoKDg0OFxAQGiwcHBwsLCwsLCwsLCwsLCwsLCwsLCwsLCwsLCwsLCwsLCwsLCwsLCwsLCwsLCwsLCwsNywsLP/AABEIAL8BCAMBIgACEQEDEQH/xAAbAAACAgMBAAAAAAAAAAAAAAAEBQMGAAECB//EAEcQAAIBAgQDBQQHBQQKAgMAAAECEQADBBIhMQVBUQYTImFxMoGRoRQjQlKxwdEzYpLh8AckcnMVFjRDU4KistLxRGNUg5T/xAAXAQEBAQEAAAAAAAAAAAAAAAABAAID/8QAIxEBAQEAAgMBAAEFAQAAAAAAAAERAiESQVExYRMicYGRA//aAAwDAQACEQMRAD8ADx/H8RcIz3nMbCYA9w3PnvUFjGXnYKjMWYwKzEcOYayNfOpeFX3w1wXFW2xHJiPlB0rE85+K+N/Vx7M4e5axpts7N9RJnqck1dwx615lh+07jEnEG2klcmXPsNOfu+dWrB9r7Le2rJ8GHy1+VY5Tl7blnp12tQlGMnRGPyNT8HH92Gu6k/GaA49xOzcttkeZQrz3JHI0y4N/sif5dY7IZrRMD0pzgwQsULbt6imNsaUa1Gn23pViMSqa+I9cs7nbpTmKDxWFziJjWdhyqWEmJ4ndzKqWGBbbOY+Q/WgsaMQWRDcRC5ObKoOWBG7a/hVrfDAkEiSJg9J38qXcSskMrKYI2MLp8qdGK2/D/owVkD3TMk7aa7aamT57Uvxtu1iWLNdIUD9mTlZfiCHnqPhV6OZ0OZQdCJHWOYqo3+HC5kXui1xehAzRtJnyp0Yr2N7N5F71LneW5Gw8Sj94T7pFMexHEVd7mFup9S6kgNMhhAJncSvTpSnEo6MZJUyZ6CpOEoozYjMpYnIF1BGg8WhgTroeVIZ2l4K2FxGS2x7p1zIx6DRlPUjTXoRSxOIi5mS5mAVSRcUDSOTDmCfCDuCRvtT3tjiBdtJmuqndyRmmWmNBlBn2aqxss6i3bViSMzkwNPsz90c4nmvnTOxWsVacENe+qzAMAZnKR4Mq7nSPLrTPg6NckrFm2g1uEAueQC/dJ5fjTfAcEsXMIcmU4uA3eNczbGCJkqFy/gNaW4fBs5tYe0dLksxCsSV2N1gBOUjRB0k6Z6dWLp2Fwdt1ZzDBfCqmCY3LkHqat/cqfsrHoKrHDeCMmUKzDKIByhYHQ+IsR5EUt7QcXxFm8bZclcoYEELoZ6RsRXPdaWbimGsojZ1Jz6Ki6MSeSxrqdegpXwrs2irlxAzF1gST4Pf9/oeVVjB8Yvm+rBnYerHffXkPPSnHHO12Btgrme88+zbd9x1bMF+BNPcXSmdpOFHB3crO4Bko0EZ193MbEVB2d7Si1eHeSbTeFzrtyb3H5TQXaTtI+KbUFVB8IZ3uET5sefkKDwfBMRd1W02X7zeFfi0T7q3tztj/AAsCdqrdtvDncKxKyYETI84is4l2uu3Lj3LN5LBcBWCggkDaWadRrsBuaE4Z2XRxmuXQddrWvzI0+FWHhvCrFpzltAkAQWOY6+u1Plx+LL9VG3w7E3SWBZxOrF9NfMmu34ddUEuXPofzP6VfLmGZjMBV30qB8JO5+VX9SrwjznEBh1j1qHvmjRiR61duKKqgTliOYBqt/T7GoewCfvKzKfLSYrfG2+2OUk9J+xeKZcbhipOtxQfMHQj4Gspj2POGbGYfKLqsHBEskSNR668t+lZRf3s8fzoJiHMkSfjQ81LidzUBrDTtVblPuouzfuD+YP5ULZxLLsfiAaaYLtAUPitqw8iV/WguzxEsMpVQZBkHp5Hyr1Dgj/3RP8sD5V563GbF4ZTbYMdOR3286v8AYXurTfcC7weXprWaYYWtqLt3REc6rlriTpDXI7pgASBBttsM2/hOgnka6x9+4tzwMIgaHrzrONas4oe5aYzDR7qSW+LXB7VsnzXX8JonDcdQ848jVh0d9BJ3cn4/rXQ4evnWWsarcx7jNELeB2NSaS0F0FKMbw8Bp1CzqRv506Y1zNRxQe1+BzOSWEQsNoBsOQ/Kq3cwrOwWxbjQADUyQILRzYnWvRuOcIRgWVRI3gfOswGBtFU7sZLn2nU+JeR18+Q/StSsY81w2FTDs9y+vesqmA6SFcbDU8zA201oDC4oKrNczd67h2DKCLinWNRIHMEHr0q4ccsJfxQstJtWpDtZTUkAxIEzl11H72lVXEYdree3cAYKxFotoQZkkHkkakHQyNjWgkxmMTvyAp7oQWEmcgAJQn978DHOrl2QwXd2/pF/S7iSI/dT/dp5CNYHl0rzx7J0hWuFjmbKCSeYGx3Op06UVxbj+OvwjubanZVGSeQ8zvG8VWLXpnFeOYfDz3t5Fb7oln/hGvxiqFx7t8Hb6m1sAA12OU/ZXlr97lVUu4HKsmSQ0ERHKROs66/DzrpVGR4VQwyQQDzJn5CqcYNMGwuMxSgk5bRGmdhbt+ZC7H3A0Xhuy+GXW/jLZMjwoQB5+IyfkKrds5SHhTr7JMz6jpV/7MvgwFc5Sxk5CuZlnYaDWKqoY8PxvCcMPqu5LAe1Bdv4iCfhRV/tDYeR3F64CBotktp+XpTdONosd3h7zeS2XX5lQKD4Xj7i3Lxt2GfNBIDKuXVtDmI68qw0ULjzly2sDiiOX1OUDy1OlL71jGPmjBXYO4LKsdB12irjjuN37Yl0sWh1u30H4TVfXtT9Y5OKwiB4J9swQsfPTWBTECvW+IyFGFVMwOXNdU+yJI05xr7jQt7hHE22Syv/ADj+dWBrOIxNvvLWNtPkJKm3bkZwIAzFtJBIPqaBu8KNyC+OveIeSwfukakHl7qtWKNh+FYi+94F0DWmh8zRrLDTQ6aGl2OwLWzDMhO3hM064dwizcu31uPclHhcuuYSwJOh6D40JxThdtC2SQoiDcbxbwYA394rpL252OOyK/33Df5qfiK3UnZJQMbh+f1qDfzFZW6I7vtqagJou5aLEwBM+VdLwm8drbH0j9a5tgwamtj0pnhOy95/slf8UD86ZYPsNdb2rgTfYM23pRsWO+xWBVrjGB4YNX6fqj6DT3iaTcB7P/RMx73PngarliNep6/KmeFxtpwyq6sR0Pn86xa1EtzDiHQiVZSPjPWqH2ha5YvBUuOVCLkk7LrCk8yNdeYivQLl4TlkSVJHXTpVM7U4hO9NpgnitqCzaZCuqw0TB5xVFQnCu1t223iAbTnoflTw9rMPcUh7ZUxvAYfHegLnaO1aAtjDo5UDxlgwJjUglSd/hSvE8aS5/wDFsDzAIP8A0kU4NP7OKstqlyD6x+NG28XdXZww86Q3+DW/oqXlLBiASJBGp5A66etKZe3lIZlDCU3AYeWsVYV9t8cdR4lIjpr1qez2pSdSPfof0qhWOL3hP2vWsucWn9pZPr/Q/OjFr0y1xi22bWNNJ2OnlQmOxKWLQuqxD3MqgLDSxGmk7jevOFxlqfq7jIek12OJXO8XL4zbOnKWPSOY0Hup8Vqx4/AYnDABLlpMoZzcAZnJbKp0IILGQoHM0BieAHx3sW2dlgLaJJLM0BQWG5kyY00PKmXC+KtexKC5r3Qk6yO8OkzGuTYecnpQ+J4yr44klGt2nhQxgG4RBPQ5Brr0qR1hcC+HwzWhhnd3Um42a2qkkdc0wuwAHKqfxLgvtNiWXO6eCCYQgqQI5ysiOvxr0LFcRS5auKZGZGAO4Mg8x+dL8TetNgwzvlJtzmHtAHLtHrVE83ewPAn0hijLquUsdOkAnLt1iofoYhxbzMJUaqQZUXFjXczOnUVYrmAw2S23eYsKQwVlLbLq40GijLOw2pSOFDEm8tp5CsLhLyAYDzpyJLA1rQR8GdLbw+XPtDKdD01EBvWrxgO0NpHyvmRgSIKqI8oGo+VU3E4C+tkXbmyvkzMRnUjWJPiIESIkajaphxBrxy58jBQpcSHfJooLAE6afCqzRK9S4d2isXmCLdh5gqVykHmPFQ/BLwDXiWjVdzHN6pFrBscIMWxZnS4toqWBB8OrnmHy5QHBn1p9g7hzhFW0bjuqg3FnL4bjTt+7tpOlZsa1ZMZdwbftDh2I+9kY/OTSXA4TBW7ly4v1maIVbGZU56ZU/E1Lf4M7XrSPjbhVg5dbZFseEKQBl2EnmanXsxh+9cNev5QqZQcTdEEm5m1DdAv9GhOb3HlCwli+eii1lH/VFKcVxfEMTGEZYgyz253051PgeCpN5fpd9cl51Q97m8AQNs0gxLaxyoXBMXXw3BcCswLiIMEgekqAffUlPw166Lt/KqFmY5gzEAEliRpv/Kgset2DmZI55fPblRfDsOWv3DrCljp5N+k1FxjDS4VTpkk7a+IRt61uXti/jXZM/wB9ww/+1PxFZXfZezlx+GX/AO1fxrK6sxxeaCda6tY24uzEVHf3NFYLAXHXOqyuYJJjdtAK5tCLHaO+v2p9aY4btrdXcA0ru4FrFyXQNkZgQdQxQKzA+UMPjVjwvArJu32a0DbXvAFzEQQisuxH3qLhmo/9dc3toCDvpXGK7QLd7tbQ7ohwfD4QR0MedNMD2Sw2Iw+ZAbbkvDyx9l2USCYO1Vy72WxVkt9UrDbPmWB5jUEfCaJh7WHB8esu2a4SHEgEMQY6abiuuIWMJiHztecGAPbWBpHNapvF+FGw4Rmk5QSRtrO3Xat9nsObt9Ez5M8jMeQgydfKR76sWrSOzmGY+HEkeuU/hFFWuyFrniSfQKPxmlGO7NpbWVxiMQQIgTrEnRjsNfdQBw8RlxIMmAAlw6ddBUl+vcPH0YWbb5soAWWXXxSZ0HKajscDsrZto9t32JWWaGjxRB016V5yuLuzCOWjpm9/KpDxLEKfaYfH86sWrliXspl/ud+E62yRGugnzM004NikvIWS13YBKkEQdI5ARzqiWO0eLUSGaB50fb7SY4iQjEdcoijFp12ssoiKBbtNeuMFtDJ4gTHinTb03IpTxfhdrBqpQlrwWC2sKSNSdSMx1iI016GhV4s9y8cRcQuqJlSMwBbX2csEmZkjYTPKom41Yfw3bV0s2hOdxJOkwTAPLbpT2hd5hhLMo03LgGQk82mDHKBr60Hf4ZOHt5CBDDVjGrHLJPIaz6CstcVsG6zOSFRBatAjN4YhmbaSfwqVbli+QrP3ah5ET4iOgnwbnQSKkV4fiD2/94RrqRMEa6jqD150Q/FIthWQMq+GDvG8jTfQ/LrVlxfAcIIa+76/auG4NN4kmsvYPhenjt6fvMfT7X9RVsWKuvaAlbdkeFVZtpmGBBBM6jlU/B+8U3e7dULFhLgkMoRSVkeyTyPURzp1xC7w23bY2lsuwUlRB9qIUn4VDZx+AYrmuqgFuCBbUAscsmCu5irUWcQu3kCFrmGYrdW6AHRvEoAEiZAMCRGp6UluW2u3XZ3RWZmZszqgkkk77bx76uq8S4av21Ov3FH4LUp7S4DncPuT9FqlWKvhuFwuVsVaysQcqNdYSDGyJDdJO1G8SxltGi4jsWMrlE6iQANd9T8abXO12BBJz3No0U0pxHG+HMwY/SJG0aba1IOmMxC3MuHw91SVJytZaYBEsB5EjXlIqUYniRZstpgdJi0ZBYab7HQx76NXtRh5DL9NYwQGzNtOsHpIHwrX+tdoEkW8YTpMs8+VX+gTh8eZuKLpIcgkWgfEFNsg+HeCQa5ThWLt2mxIYKMrFhmCmFJkFQIBBFOh2qtAEW7GNEkkw1zf7XPeleJ7U2irKcPfymQQ1141JkETzNXa6JMFiAGbNd7stJz5STJnmNp50LxQrn0um4InMSN6Pu8SwzezhPWbj/kdKW3GXWLYB9TpW5GbTLslAx+Gj/iL+dZXXZAD6bhtB+1Xaa3WqI1iV1MiJ2Plr/KmtnjIt27dtQpB7p3OxDW3OnQyqrSfFHWo8NZZ2CLqWIAHmdBWGz3tDxFbhuspU/3jERBnwkIoPpppTxT4cVoNyd+qWvL86pePxdy5lNzkgVfCF8Kjw7AT61ZmuaYnbZfmifpRVFm7D3z3ABBAA013lmO3L3Uz4rcAtOeQg/Ag0r7IMDh7cH7EEcxqaI7RmcPcA8gfPUVj216ULtYpN9NSSyKTPIsT8BTTs1wc2b9hyVebh1HTIdINKeJ2GN5PCSCqfofTY1ciyq2HygT3zaRrAQx7ta1b0IcGBEKJ0+ynMCknEsUSI1VFPiKjUxAyrG3meW2+xucsQoGUZRJggtoNB5a6t7h5axYVVlvCq+R/drJVZUWWuKuSZHMCOeh22pXicTccnLmYDSR5egp/cRsUyiCtjNoRuxgz+BHl50WmFCbCBGggxzrWhUM9woJBCjbQRuJ1os4vEFe6D3SbkqqZm1H2tPTT3npR13HIuVGAADTME7iQY8jrRHZa3na5iCZPsL+6OZOsif8AypRdcwmJt2wSt1EtqYJ0ygmW57kx66UPjGuqCtwNnYaZpkLuzfDT3+VWrjWLl7dtvYUd/d/woYQb6y/LypBdzXFuYi5mDXA2VRsLYiBG4k6+lEqGW+HWXw2W4gWFSG0VtpBnnM7Gj+xFuzYYkjNcL5EYwcqyRp0Jg6jyHOuMqvZQTvZXXzAA/EGkWBxrWmsXEUuymFQGMxIgDY8zPuqS6cT7Q3LbM4IuWNCVKMpUNoGzHRhJGhGx8q8/45hBcvq1tETvU7zKPCu7Ax6xMedX3iOEfEBkOZRcTnqFMDTzgjeqNxnhOKwrC66h1EDvEOZRHI816axRFQJ4Fdy3TKqLSrcYBt5IURG58VMrfYe61g4gNaCBM4WWLEBQ/SJg9a5u3L1/MbZCowCMJGoBU8/OKa9mLT32e1cvOqKhIUPuEVrZC6REwfdWtGD+C9jmwwYveT6w2VAVRP7RWb2hpKgjSqv/AGkZvprKx0VVy6AQGAY7Acya9Kv4dmNkG7c8HdsTFvUtoPsdFb4iqH/aNbK4hMxZiU55Z9on7KjqfnRxu02dKXZtlmVepA+NE4rDFITnJM+7aiuHWh3qf4h+Pp1/6abphwcQJdVgMYY8suukzqJE1u1nDn+zNruV5uXFtqp7sQseJznyyD9pfSZ86tWHtt3l49/c1K/c+4P3ap1hzaxASxePdFbkaKQAt18oBjUanXWmODu3y9762PF9xei+Vc61Diy7IHzX7kd6/JebAD7O81QOM49y19SFIM28xGpCOxDTMZpo7FcTxFtrgS4CsuSzKJksw0+A5VVWvMzmTO/4GmQWucDjWtqwAGp6dBpXOIuFoLCDHIRp1qMNrrt/W1GF8yhsiggATqdvUmurAnsZcIx2GgxLj4GQRW657Kf7dhj/APav41lVUdAJm8ZIWdSI28p50Zh71lXUoNRdzBrkyqqunswp8WsRPhFL8Q8NI69KhzGsNHGN4iMQFN2Q6BgCsZSGZmGh1GUmNJkdKKxJtRca3dzZljKwg+BQJgaa+tV7vCNqmsXDJknVTzqWrv8A2f41mQ2ztbXT3saf8aYi0SR4RBbrusRVU/sz9u7/AIF5n7xq2doDOHumNl5+WtYv63PxVsHdBOUzl8S6gaTLHz0jT1oPivHIye14LjaSNspXQxvFG4lSRAgEaAjnqDqPPaq7xXDEMFPhlt501BNUBrhuPyoIVlyspTxSBl9sdSSDB8oqTE49sQwZ/wBmD7EkA7b8+lLuHYcsgLeMIxQLlJIJ1EcgDO/lRaWGdu7TKXLaLnWdBJgTrAB+FaxH+G4su4QDKNBJgb7dKWYjjDbZRuevnUlrg7ouZljaWN5QomdTCmOXxoW8bSy4DOqk6mVE9BI1gn9aMRHxW7Lac525CTUeCd0m5bYqV6TtRGCwy3Cz3CwDTlVAGY9AATtymtLfVCythyq8wzEN8QN60HOP4o9wEufHcCgnQeFJyjTqxJ+FFWsSpD91mVI0UsxgZYO51JM6dIrWE4elywbq/WuD9YgJVk3AIAnOns68oYc5ENuVzZgEBGgZgOXmfShLQ09wtxSDkswR/wAutEf2b2VK3WIBYZQDvAOpj1qpLxQpZa0GVp3IOwIIj8KY9kse9sXQNBCa7iZIHodflRhel4rFhjkBGnta60lxWItuxt51NsoVYAiIYwffpoP5VV+KcadSZyjMJVxMzsdekRUPZi4XuO25WG1+0fFlHxMn0FZw6iwIW0LltnVWS4y+IgaB1E+/LNTdlb6i/ijngMrCQTJ1YjLprI391JuPWbbYq8TcynNqMoOsDnIrhOG2z/8AIUeRQbHefFpP5VvGdOOL46+4TIl9gwnxg5tABoFA0CgGepNLe1BvXDbuXLdxVCBczQQSNDBA01mZ89ansYS2CTKk5dMt/KDuYIyyFnSQTvtXFu1dWe5i3IERfDDrBlRpqRFURZwrS6s9RoY13gajnt5CDTNjmukB/aMEFRrorKT6magw3C7wfMyghSScpUxPLQ+Y9APOl+PxDrfYoCW05azEfmafYWKzw9u8k3WEW5zBVky5WIOm2U+6l93iTrtdnNDEldfEFPI1Hhu0oRUW5g0uXFEZmuXBoOWUaA6DXyrXEb2HGHtNbsXEvXMxg3SyqqtlBGYa5vEAOUUYdcYFHvs03BvO28sfPzpYinPrH2vzru5fKkaFCVDAA7g7GRrqa5w98sxzKNFifQAfOPnTgDXRr/UUTgrkowLARqJrlsIxBcAwsZjpAnRfjrQy22G4I9QR6Vqds24bdkm/v2G/zV/GsrOxo/v2H6d4N/l86ymrijxJ1NRZqlxA1NQ5qwWwa7str7qjzUfZ4XdnW2yiN3hBB2MvAqR52CxGVsSBEmyYHmGH5E1eOOsDZu+IT3bR7680tpZsqWN8PcOgS3mIA3ksQBuOU71rDYTFtolq+QdPZePnpWbNalxYrebMJGpgkQejT+XwqLF2LVwEtkOXlLBjAEAQYiCeVBWOy2OuENdBRTGYvcAMDyBmusRcxeCZXW73lsgwqg5NPaRkI0058wZmrCW4/FOiN9W6C7GrZtY3jQTy+NBq7BDb1zMw0A1HWftbAbaa1P2k7vvLdy0CLd1c6oSTkJ0dNeQNCZixlSBqJPSdAfSYHvFaZWPhpfDqM2c2yDmUpCGRoNYMzsZFd2eEYe6rMb2QiMw0OUnaAoPTn8qAXi1y5ZCOZjQz+f4Uj74qSAd9/dRh1f8AhHC7aKcjhmALANDW7gGjCGXMje/mN6Rcexdq7dhAVsIBp0dhsPIbR60jtcTdBAYjcj3wD8hUf0nwgDkZPqasWiuz+Pa1etvOinIQTuGmR5iTNT49VNxlE5tpciAAdDOkehB0pRhh9YCdgZPkBrTjC8Pv381y2pyMxgkRr0B5mKQk7rD4bxNcXEXDslvvEVP8RkZt9vKj+EcVfGYi1ZCqlkHMyjkFER56x8aS4vh1y4Z1Z418MDTqTAPumnfYjCNbu3GcgBYWAQZJnlOnXWgrFiuDo7gFYWCBqCT6+GsvWFwq5UMywzCVgkwFWQJnb1pvilSxaa7deCBIE+hCjqW0Hvql2sccRiFYklB7EiJYyC0bCNY+OtZjVVHid0m87FSpZiYP9a1zZu669KtGM7LXbt83g9kWs4JF1yI0BIIj2SdNOtEY7Epba5GFwOgAI0Ov2WHKJ+yNT0resYqWbzoi/dEgdAKfXeKAo028CDADKLepJ2YEbEfcGtKsVwoZGuJfsHKQGTMymTtGYQ3x0qQRDRXC1V8ytfW0Q2xsh/nmHwimGC4Fi7eYnDMWXXRhI09pcrTz3giguN3/AKtJILBtmRC8REd4oBIEbH72+lSFvwy3/wDlWf8A+Zhr7gaDbgIBzLibMedu/wD+FK7d8+XzP50S2IgToTUh/wDo9hE37JgyAO8Uf9k8qk4nfuMM1y8jlRChWBM+mQee9KXvnp86iz+o35zUhf0gjDXCTOa6g1A+yC1Lu+ZpkkwNvIU47kphrZdCVd3YNG0BQDB0POlyIoYAFCT0JA1BBmdtDTBRXZL/AG3D/wCav41lGdm8C64zDN4cveKZBU7nYwZrK1okAXW1NQRU106moVNYLIE67VZLeEwYIOIud5mXMhS4xjbwsCoIP8xVdWtPbAk67dait2G4rgLRDWsNLKZDNJg9fFNA8a7Z3bh+rLW11kBvw6Un4FhxcuZTzBj3fymocRgDbdkb2gfCOonQnp6UZDtY2NuXJzOx9STXZuXyqT3ioT4GMgdBr021p/2U4AXNy4wGTKdIO8jaffQnFez2Js5jbDmzB1DRAOpBEz8N6QR4q6TlDEkgHfXUmTXKmWGXSdATp86gu71tBOpMAQC0TGmmgpA/D4nLmBrtMN3kEFRJjXlFLHJgaGnF7HWboGZXtvBEhlhmMQzDJLaaGI2qLsYfKwtvL7EhRrHq2gFb4nibZ7tLdhUZQRKalwdpgSW3k85pWUVRJukzySZ6altflU+Ea5c8Fi27EfaEkiCDq2w25wKEKv8ACnVC976kaQGUZnPpmDRRvCuMi2pCPaUA5gDbuGCRlMCSGJHU7mlHEeH92C17EIbh/wB2h7xv+Zh4B8TQODs52CqNTtJA/HSpLVb47iDK2EuO7LGcjYSPZRfCvrJonA8edwyOMPmhiWWyBrOTUqROjHYbHnUGLS9hsLZtgHvmD3HfwsUUMES2rbKPtMR5a6Uh4RcPetzkHbf4Co9mwdrjojEwqzHKQzAGOVMLXhe1A2ZR82oHhIhz57TuQOWutH3jqn+MfID9aCg7WELetn6uGWCLgJEdYncTy1pZbxaLIVrQMxpbZsyn1/BobXcU27VwWRpUQo9pSZktpoD05wPMUnXHGJW4S67AWtMvNdpgdPY+VUCe1iYMK4JTQZbOjId59OhlerVJcxTLkytcZh+z+q0ZCPENpIG3h8I5VFaxOZQqNeZhLLlVRI+0NBy6g5R0POLEWroy92bh0LJmZR/i5+ZjQNIPhqTpMcoDeMG448N3vGtBViWttybSIRefOkt/EZwPCq+IkBdgNIAmTA8yaYWFf6sNbuujP4ZOYZhqQxyk+o9dDSrFP4iJB8bagEfAQIHlAq0VLabnUrnwfCglepXfwx6UgS5rWbTaoO8/CtZtakc3MdZChCo00ls07ydh+PpSgNJ9obnnpUGIaW0HKssWiToJp4invZof3zD7ftU29aytdmsLcTGYctbcKbqalSBuK3WtUiC+dTUFS39zUaLWGkls1rFjQUZh8MgEu0D0j5mtcSe2VAtq2h1aCZ/KpAMFiTbuI43Ug/yq34ztRhyQwsZmAgZ4BHlpuPU1U7HD7r+zac+imj8P2axVw+Gy482GUfP8qrFB17tjeiLYW2Oij+vxpPiOK3bh8dx29TTtOySpriL4B5pbUs39e6pVNi1/s+Ca63378x6x/wCqsRbg+xeLvahFt/5jZfkAT8QKB4z2bxGF/bBAOouIflOb5U44hxfH3AQbhtj7lpSvzGvzNIxw24DmMEnWX2PrO9OVdOsBhvpLpZtoM335C6RqCNjBmDuRV24O2Dss1l1si4i5g6NK3BB2LHRuqn3HpSLOEuKIDJoZ5E8ucTy22qe/Zu3DrkAkkJbVVUTvAED361eNqlhlxvHYUKDas22uyMxZcykDbnGbaetJsVjMTdTxPltclWLae5VgH4VPhsFlMl0Hm0Ej01rs2rYJOZGP3nb8AKvG/FsV+6AK0rRVjw1iyQVa7bzE784IiJOgHpFE2eB2YnMPXUjz6a1ZR044RxZu7UOLDooAYXVBIVJkA+0WaVCjaZ2pfwxiLwc5dSTA13kx/KmV6xhkGrKT0g/rQ2EuWe8EdfMUzjTsT4Jx3p567j8fKmd87H94/gP0oDC4lQxKjSddAYnbfWKa3MacgIG7HkOsVmywyoO0SNlQhmXQAlQ5kS0iFGs5tjpSazZIG+JPikRbIA67xr5yANdKedpsY4syDsJ9pgPaToRrrtVKbiLMfEB7y/61ST2LTnulRWyi+viDIWgBIM6jPDH96NKjW9hySSHdiwPtsx8xMGZO535Aig1vmJPd7wVjX5/hM0Hib5mMuXyEj361vx4/WfK/D0C20xYuAEz4nChQZlV00U6TpOm9RXMBZmScg5KGGny+VI8Pba4YB89Zoz/RVyKv7FvIa+FwoGlx56QDUNpbBIBcgean8poI4W4PsmsdCPsn4GjZ8XZ1a4VbcgWrgcn7IDTp5ZamwdiwlyMTZvZADJWRr9mNNqr9q6wDRIkQeUiZj00FbsYxlMZ7ijnlJ/UVb/BPrvGMAGIGHuwG0OdDMbEgr8pqJOK4QHw27g//AFWj6ahxrSU8Vvf8Rz6sT+Nc/SWY65T6on5CnjyvpnlJf1buB8R7zFWQt91UXEhGBXN4tgFZhsBv1rKQ9lWnHYfb9qn41lV2rjkjvEqMxqO3bJ5x5mp8TuahF8isNnXDOCoxl7hPPwkD4k0zXHYLD7NnYcgM5+J8PzqmXWJ3JNcT5Vd/V0uGL7cXD+xshf3nM/IEAfE0mxnH8Tc9vE3D+6hCj5QPkaTs561xNMQw49+Rb1LE/jp8qGe+7TLMT6k10tkgawvr+m9GYXhzXPYRn/ePhUe/nVowsS60jUn1JIq6YFcJcwpa6SBOU9UYxBBGw5851GtK7mAs2hN+5mP/AA7Wg+O/4UFjOLLEWrQtoRGn2o2mdyJ386tLWL4Tes2hdZlyN7IzDMynQNGunUTIkSKw8KvJbF+0Sy5cxZZlV2zHnG4J5EGY0lXiMQzb1PhuK3kQIlxlUZoAP3xlcejDcbc96to6bW0YzHYmJO5I38+dSWrbNPdozEbkKWj4CBUvBFYsCljvshkrkkRtBAH49K9E4F2gwjNlyfRrh0OUBRPQxofeKLTIpWA7H4m5DMgRDrmJzf8ASpLD3in2D/s6UrLX2DfeQAr5ae1tVpx3aDD2bmRmzGD40Gx3AYjSTrVcx3bN3ISysXSRkdQCX2IUwYB5HU7fA2tZCLjPYfFWQXQreQallIBA8w35E0iwY8QJ94qwcT4xiLn1hZVW43dukg+zpmYRBBBIJMzry0CLidsW7xGHJZCfCzAanQGOW/XXrFOgQuKCFVaQSTqIOhMRTAcSUhbIVs6Tm8K9d/nHWqxi75cgkyR8tdKN4djoxHeP9vNIH71Q1YeNYjvbOREckiJOkaqeZ12qtpwW+DItk+jL+Zq84dFYTpHlP50ZZsjlWdOKNY7PXZJIYeWkn5wPjWm7NXSZIVfKZir+yTyrTWqtWKLY7P3F+18KaLw9o1NWA2fKtCzVpwnt4CKmXC6a/hTMJXJFWpT+0q5cgjefyFIqsPa55uIOi/iT+lV81qM1EwrQbWu2moUMmn8rFN+yZ/vuH/zk/wC4Vld9lf8AbMN/mp/3Csra4jMaNTQZFG4oeI0MRXOOiEiuClTEVtVH2j8KghFsc9fIUxw3DbkSStlOrb/r+FQpjsn7NQPPc1ES9w6y3rNSMe/wtnZDffq/s/D/AN0Hj+O3rmk5V+6ogCtjg7yZ0j50xwvBFMEydfdQeyGxhmfQAk1zjsK1sqGESuYacjp+VX/C4JVjKo36elCdr+FO9pbgGqMQfRtPxA+NXksUCKwinDW865UtMGMQS0KI1OpjfzNQWeFuTDqw1EtEwPKN6dGHvZjhuMRO/wAMUYHUoGGbpqDp86fHjeGxEpjsPkugRmgq3xiQPiKEwnZq4kPgMQXO7W38JPWOXx+NMLvFGuIbWOwsODAJUyCdJBHIDXwmTFZ1rFSxHdI9xUBdXgWyQCRzGxE6wI5HcEiK6XD3Qj6902HBABmfF7W3P2iWjTYkaUXbwuJOS06d33IDgn2p3HPUxlA6R5md4jBhTbuAF7lsZnVjIMaDYDbSTpOvSSjC+13QbMEN8MmTxSFF1ueg011AB18tgVg7Qb6i/kJssLaIDqxdwHbowEzPziInXhEwr3CqNNxAgUkFoiYgAyVHoCdKxeHsFtvatr3loEXGc+1m8PuKqR8dDpSjC52StdKhXslbkSzkKSQs6Cd6sWBvKAln2sqqofqAog9eX/umFu0DOh/HqfyNZ7PRPh8DHKAPnRSWo5Uya1pPmBB84j8a4uWo3312jlHU0ZSBKVy1vajiVjY/Eef6VEVXmD7z6dPWrKugZt69awWt4Bo12CmOXl/Ot/TY2B95qygvbDsfsn4GoWwjnSI+FHXcYx6fCgr2Ib70Dy93l504lY47wK5cvSCgWANTtzNb/wBTrZHhu3D+/wB00HroNh6mh+LXrwe49xrgt5gFynkRvvt5edKb73mH7UnSSpZgQsMQSNtQNpnUV348eGd2uVvLeotPB+z1uw+Y3vEVIlu7AAME6F5nTn8KkxnBsFcOZ8TbBGkhhrz5LFUdcA7AQyydQsmSCEM7R/vF3PWtjBgIzhwQvMSQTKrzAP2ulOf+fysbz/j/AIuGC4fg7eJs91e7xhdt5YY/eH7kaetZSHscyjF4fMMxNxQNYgzofPX+jWVi56dONvs0xPcgnRz8B+ZoN3tfdf8AiH6V6y3ZixMgRUZ7LWf6Ao7+RrI8oe7b5J8TXP0lOdsfL9Jr1j/VWz0H8IrD2Ys9F/hFXaeWWsUo2tLr1JNG2rwOvdqPSR+degt2RsHkP4RWDshZ/ofzo7Kld+TqQKZYG9rVlHZO11Pw/nXX+rVsfaPw/nWcpK0xBOsaetEPazoUKjxCOcf0Ka2uDKNiP4f51L/o2PtD+E/rV41dPK24uyE22sWgUYqRlG6kg8q7wXaYI83MMrW9jvHx2r0XFdmrTuXYLmO/h35TvUuF4GtsFVy5DupSQfcTXTy5Z6Y8Zqt2EW+veYJ0S4Ne7Yn5Hf4zS7FcdxDscPfRVuKM0nn6ADxBpER+elwXszZDZlW2p8kH6zXeJ7Po8k5Qx1LBFJPrmmaJy5HI87tcd7xJCZ72aSsEysHy1Omu3KJ1ia5xtvq7rBLdu6TnCasqiQYEAAnWATPOvQLfBwrZkKKYjS2u2x89eetQt2btkg+AHqLag+s7zT5ch4x58ONsqFLduTnJR3mSs6KBEncnQdKa8O4ZjbniJt2gdSCssfOJ+Z18quGF4Bbt+wFBO5ykk+pLSaO+iN95f4P50efM+HEmwuCCASSW6sf6A91S5en9b/qaZnBk81/hP/lXP0E9V/hP61izlf1rqFlxeXWo3tjSmxwB+8P4f51y3DJ+0P4f51nx5HYWIgrm5bGkf1pFM24WT9ofw/zrR4SfvD+E/rV48lsKnUTUbgDaKcf6I6sPgf1rVzgwbcj1y/zp8atitXbka0uxuKFW9uziEQSuvkf1rk9lrR+yvwb9afGjY817RYxlsgroSV5A7a7HnpvyqrDFXtIZoBkdZ1367nQ6amvcx2Usfatow5AhtPnQ9zsRhyZyIPTN+tamxiyX28Ua7cJku09f4en+EfAVNcxFxhDMYI2gAbg/iAa9nHY6x/w7Xwf/AMq6TsXhpk2rZHTxfrT5X4Jwn15N2VX+94ef+KnQ/aFZXu+HwiIuVVRVHJVAHyrdU2nH/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E">
              <a:latin typeface="Calibri" pitchFamily="34" charset="0"/>
            </a:endParaRPr>
          </a:p>
        </p:txBody>
      </p:sp>
      <p:sp>
        <p:nvSpPr>
          <p:cNvPr id="22545" name="AutoShape 28" descr="data:image/jpeg;base64,/9j/4AAQSkZJRgABAQAAAQABAAD/2wCEAAkGBhQSEBUUEhQUFRUWFhwYGBgYFxsaGBgYHBkYGRoZGRoZHScfGBsjGhcaHy8gIycqLC4tFx4xNjEqNSYrLCkBCQoKBQUFDQUFDSkYEhgpKSkpKSkpKSkpKSkpKSkpKSkpKSkpKSkpKSkpKSkpKSkpKSkpKSkpKSkpKSkpKSkpKf/AABEIAMIBBAMBIgACEQEDEQH/xAAbAAABBQEBAAAAAAAAAAAAAAAFAAEDBAYCB//EAEIQAAICAQMCBAMFBgQFBAEFAAECAxESAAQhBTETIkFRBjJhFCNxgZEHQlKhsdEVYsHwJDNDcuEWgpLxsiVTc5Oi/8QAFAEBAAAAAAAAAAAAAAAAAAAAAP/EABQRAQAAAAAAAAAAAAAAAAAAAAD/2gAMAwEAAhEDEQA/APS5NyQaoab7UfYfz/vqvPukVqJAP10w3SfxL+o/voLP2k/TS+0n6fpqu06Duyj/ANw/vpxKv8S//If30Ex3J+n6aQ3De/8ALVc7pP41/Uac7uMd3X9f7aCfx29/5DS8dvf+moPtsf8AGP5/21ZVQRxyPpoOfGb30vEb31HvdykMbSSHFEFsas+wAHqSSAB6kgawu/8AjOcTJFaxSSkBEEeWIZvLkz8MxWuQeC18AaDf+K3vpxM3+xoF8L/E67pcTXiL35XkUD2X6MCDVMAfUGzjSKGVSVDNeK2LNcmh9PfQdCU/7Gn8Rvf+WugNILoOc29/5a6zP0/TXQXTldBHmdLM67x0wGg58Q6XiHTkaRGgbxD/ALGnzOmC66rQNmdLxDp60q0CyOny0sdNoFkffTZHT6R0HJbTZ661y2g5LaYHTnS0HJGn12BpaDOdd/5x/Aaoq16vdfH3xP0H9Bqkh9BX41oJFGlWuZGoWTQAsk/h30Gk+M9oosTAntiVkQji+cksd/Y/S9AdUaljGs5sviyB5hFmVckBbxZHJoALJGzKbJqzX9tCF/HQOpH+/wBP6HThxfH/AJ05j41H6caAH8W71fsc5GMvhuquuV4sWCjILyCGIYe+PHuMBvOsyuwklXIhQiOjNGykKR8ynzHzEkNZ81Agca9I6h8OQzmRmDLJJH4bMrEZAEMpZQQHoqvf0AHoCAvT/hhzHMd4pcQsRFHm/htah3kUkiwbFAYiw2QJ0Gb6D1CeJ4H2yIrLIyrTM4alBkzjyIVCri3r35Fa9L+G5S4fcF7ndykvABiKceAT64XyexsEcY6xcXUtpC6ybeNI50sgAMFcFQGAZmbwmpiMTS2rWBkCuk+GOpbaTxGg4aQiSXhh5zY8yklUJJPy0D6WOdBrB1Jx7H8R/ar1yvU39x+g/wBOR+uh++3Kxxl34Cjn1PvwBydRRbp88SACP3SrXZqhfYGjdH0BrtwBZ+qufUD8B/e9WYOqivMpv3Hb9Cb0HG4AZbrzEhefmIF+UV5gKNn/AGbITQFX6gg7En8B/etN/icf1/Cuf7fz0JYjVYseee3p30Bv/Fl9Qw/Q/wCuo/8AF1/hP6j+egonHqfwHY67UXzz+X5/roDK9VX+Fv5f31G3WPZf1b+2g0G9je8XVsTRo2LoHUgq9AUPWD/Cv5k6jHWH/wAv6f8AnVFiBV/108SVoCi9VPqq/wA9df4qP4f5/wDjQz102Y76Aqeqj+E/qP8A70v8UHsf1H99BzID+v8A505k/toC56mP4T+umPUl9m/l/fQwPpK2gIt1H2X9SNMd6fYfz0O8TnUUu/UGiwBLhav1ItR+foe2g0O3fJQSO+n1D09yYx+f9TptAF+IBc1duBqgKHr31c+JpgspJ/hH9LPf6aAQdegYEiZPKOefqfQ/Su2gvdW3CJt5WkAZAhyWvmU+XH6k3X4ka8bmZSfLlVUA5Bb19QBY7env+GvVepdSi3W2njhcMzRMFA4YsLIABHqyAay3wp8DvuRIJneGOOTBlxBZpAORzwKBFmj3FA80GZ2OCzIXakDgscQ3AIJtTw3ANg8flr0z4Y+LvGk8CcMk5LFQUxJHLBW4AywHcCmpuxq+4fgHY5BTG7WMeZX55Fk4kci17fxduNaOTpikhgSGC4BuGKrQtQWs124BF99A5r8dcsP9jQjr8E8cbOgZ658hNfUlO4PrYyqvx157veuTMQ7SOpJBqzQUjgrzwPpWg9XI/XUe9RW28mTYLTW38Irk/Ufnzryabq8yYiOaQkueQ1iS+BjYsX/CfVhrR9d66+1hGwZ/EdUqdu9OWaQxhiQSVyCHKwQFIqyNBl+qhc0rjJKarPymge1137D07c6P/DO2awVY5KWN0Y3APcosiXIpsWDa9rHbWXlmDSAksoKgEjk83+GQ/P8APV/a4KQ3i7kDuSkPtZs5TVde19u+g383WCIwJRkYZVbJawPD0hyJMT5cKDYJoBhYGoB0bc7pIniik2xQeSWeVhIqlTeMagliQ3zvXr31z8Mzbfc7gKJBL4igyoyGNnMeMgJRiysC0YyxYnn2J1qd/CYXR4vkzxMeREYLkLfF+GCxHNFQWvEctoKvTej7uNiWngkyIyJWWyq5EAWxF2xtiD2UUMRohNs5i3Bjx44tr7NfNVfy9/qeNWtrug1jlXUWyNw6j3IBNqT+8pI+p114n+/9NBnt5vmRvMtV5iH449SPQqAAch7n21CvUFLqoYJIzZKrEeZR3AB9lAIP+Ud9HuobcSxspXIGxXF9qOJPZqPB+mvO970HcwSxSrIs23j+8DcqeFoCRSGKsyqFyAZQe+NaDmPr+G4UyuoxMscvkKukSsxjzFDFzWNKDd8nRD/1MrHbPFbl8/FUeULDGAZLBIIdOCO9gP3FayHXep+MGcQeE5CiZg3zlmyUlSL7KBf+Xnvqlvps0hC1kLjHIDMt4hgoUBBwAbJYknmtAfl6oys0sf8AyoZwEssIy8ll/L3YNbP74ga0fSviiN5pU5BUs5JbjBCFs5H2IPHvz76892+/QQzBwS+ASJecQTSO5HADiIUG736euq8W+amLN+7XerHAx4HI4HB9tB7Km5WZeGBF1akGiOf1r09tRydVRWC5gFuB7H3F6856NuZkI8ISZY3gFYqRVhvqCSSfw9dGtqskqCXaxLyxzVzRDGuBfdeTx9dBuA5J+hGqe76siGmb19OT29hzql0yWcbcrJCuY+QGQ9rvFm7iu186BdZ6OLVpWMRL2wQqRXYsGarIHPOg0MfW4qvNLN0CRdjvx9NWl3QK9yOOff3/ANNYCPocQkGG4jsMpCuAbP7w4PvQ7C71uJarzLwSCao8j0q+BoJ16ioXk8Dnn8v/AB+uu9vvwwtSPf31nuvfKGkcCP0RVOWVH94dh69vTVHa9MECLP49K4/fjP8ACWAPPF13quw9dBqOp9bWKMyDFwrqr0QCoLBXJ+ovtrP/ABJKks0sTy+EYgjBxkVKH5g6KeSrFSCOwfQLqm7mTKJpC0cqObUAq7EAuCAD7AVfFgj20LG8xBjISRfEBEmJvhWFqQQWByDBT6qO2g9e+C+oXtQMy4ViFcqQXFA5EHkWSeD6Vpag/Zdt8thZ5+8bnj2X30tAB/als53mAjtkNlgO4ocXzyuPbXnMGzkblUci+4U8Hj6V669R+N3f7UwUGqHINc+v6azMYljjfDM+Y2D25Nt29/b66Dj/AAfw5VT7QC5ccAegWyxPt3/HW4+HephoAoIPhJlI7Hhc3kZBx7xjI8gAFO98eVbiQtg2LrILUkk0cTxZPby+X9NTbTqLNtJIxIy4yQnFeMh54+SPN5QUFX7aD0WX4jjO5CqRkoDNQPKiiHBIFAqw70bVhzQJ0YPFHXknVGYyqYizMq+GSDbUxKx9zbcyFeB6DW2n+L0jsyMFCVn3ss1sqKvctjzQ9+SALIadGJ7GvbWN+N/hjxY2ngUZgEyRi/MB8zx12cdyv7w9Mvmh2nxHu981bMRwqb80htwqmNWYADE/8xTjbcivxO7Tb7jwVdN1HuH720axxuQaODxcr8pGRyFgHitB5P0rqQhlElKcArqCAbaN1dKI+W8SCR6H1111HcHd7uR0XFpGJA9zVAVfDMR2s8tQvW46/wBMVi7ptjGwW2V41wJyIAOJPgvdlHH3bgiyCDWH205G4g8NRG6yoK5xZhIMGYHseRf68aCGGFLILmJgSPOpZLsii6+Yfmhr1Prors99LtsGWOMA9mc+LFISfSmEdgcUPN2/DQ3rO/V5KSMRxjsKXxGFnFpHrJnZaZrPLEmqoCLY7x4zcbFSe9fK30dTasPowOg1vSfiDxplC7eGGbnCWJSCjMPDzOWXAzNg8GxdEXo31f4i8KNcJp5ZUW9xFKSwGBF5gj7py6nHEj900VIvEDdIHV8RE4u2jBMbC6IeInygjg4GvZDrQzR/bNsSDlKoCxSBrBB4+zyGrxN0pkplJ9mIUNj1T4l2pzybmIhlIcI4BRZM4WDXwj2cSSQCKbsQG0/aUnKANIRRQtjEX91P7gb0ulDXwBQy8+6lvZHZVkJ+7VVUULAABAurJ59e3Oqyiz27/W9B6b079oSPOEkSSMjjFu+RJJy7AALXfk+g5Ogu8+NJY3RQrL52k5UhqLMqDnv3lJ+rBe6m87tN0ySJa5tGwKG/OMeVClgRV84sCvpXJu58Rb991Os6gt92kZxHOalv3ASVBLDsSLujoOPi3CRhuASJJSQ6MbJpR51/gHYFOw4I4NLngve/9n6+2tuvw1MyiF4wcQMzkt5NTNR+lYe33Y451z0P4SDNuI9wxPhMEAXsMwshcNXBKgD8zoMckbEWAccqJriz2s9ga1bXpTqQZY5FUjgigPTnI8Hgnjvxr07bdKjiiMcSUh72bLGsbY+prjQPqnwvIEJiPkoN4ZNspFkc9jwT2Ogp9LlDuRB4SBUVQpDElQbyBUgklm5/LRmGWdSA4ix7eWSQHv6Ag6B7H4JnDB3ZUog0CSx72LHAvt31qXUrXNfnYPsOf9/10FPe9cSHhpHDewe/zNjj/wAaB9b66k8aqH5FHKQWQeCflHBo9/poj1L4ZSU2Syue9ULIBPy9vbnQ/YfDiJhIGRzQIDsMcq+nejZ0ALb7CORCzbmNJCeFYPzz3LV6975760mx+LikYDsrlTjdEGhwCffitWnbuwTb2QeFGRvjn6Cr/MjVTc7EuhcotgqeFBYrfPeuO5r8NAR2nxAZaCstmrF9gDZ9Oe2rm56liCsykhuOBYa79u3b19xoJswgrCGVcuGITEf+L/H20cikSrZW+t8kVXv9f9fcaDPbn4dKuzpIIwwLosasGU8iu9L5TRs6z246e8ZSwablPrTlQGH7pte3fke+vSHn5phx9AP/AL41U+wxuciG9Oxr2q+aNVfvd++g1H7K5P8A9Pt6BaVzQFADjgD0A7AfTS0R+FdqqbYBAQMj38x/W9LQYj45+K/B3ciYElefQWCeP1W/1B0Gj+PY8F+7ORIyFcL2sj39eNaX4r+CY5t08ryOGY3xXb25v07aFJ+z7aqOZZO3qU/1X6fz0FP/ANbROGXwWJPFUpHfj1v66r9S6pt5s9u0Yhdm8MvitRtkCGYqaKh0W+e11ejK/Am1riZ/xtSR6dx9Pf20pf2f7UkkSOLJNAjEd6A4OgxXR91IJnjJCzCKRVy/dmQrIvPa8oSq3xljoDmWIJJJPqxs1x3J57a2Xxr8IrEUkha48Crk84tGtoTQ5zVQo+q6xd88aAltOtSwIBC5TISWR3pio9e3ydx68+g1Psfi/dQrgkpxCqoBo4qoIAU914NcfT20KnHCf9p//N9Q6DTL8X7h5JCHYZMWTzEMgyvAMOcSvlI9aU90WtL8G9Thl3CiaKIzWrKxVfvLNBhQ8sl8MBwbug3Lee7T5x+f8tEUbyZLdxsex5xPDD+mgobmYsxL/NZLf9xNkfQA+UD0C6SSc86JdcgDVOv75KyUOBLWQauwEiEP/wBwk0LrQXW5r8P6av8AQd4EkCklQzCnU0ylgU4PqLZTiQQfD5Ghy9vXXaxnJa9wP149ProCPWtslxvKCjyhizoox8VHZJA0VgCmCtaFeJB5Ce4yTZsi58NGf+ollPoCaBQ3xi4U/TR/rC+Ltp++UMke5X/+OdVjl/SUI366zu13DI2SMVPawa49j6EfQ8aDuY2A3r6/iO2inw1vETdxtIBi1qTZDKzCgyMpDK2WJyBB7+ljVWORHGLJgx7PGBRP+aKwP/gV/wC06Zdi6p4nlaNT/wAxTaAgj5+LjPANOFPsD6h6GvxEqHFy7hvlfAiRasVImNMOPmUA8i15vVOXrcUcsshz+98IHgY2qsoZSPmBXue3HF62e0+IIJmYIwD2S0ZBDrz3IIBKmsgwFEEH11DuYApMkLeGzG2GJMUhPq6LyGJ/6iU3IvPtoMs/WlYALmSSAAiksbvkUp9PT0occ6Z+pPlikcxHoSkhYgk+mNcAc37jWqi6wpOLjw5O5Rj3A9Y2HEiiu45Hqq9tLbdeheMujjFSQSwK1j34YA16320GRG4m7/Z90SoBrFxkOxXheDxf6jUxV5Vp9tMRf7ykKL7el8C7Nca1cfW4igYN5ScQSCoJ7cZVwT69u2pF6ipHAvmuKPb89Bj4unyeHl9mp7NrfPf3Pe+/ccDUr9HurhfnnygAA2K78jizrQT/ABHGl5BhQv5TyPcV3H9jofJ8YQiuayqrB5vt27G/TQU4umuijHbkm/8AIOO/a+/01FuF3JXJds4J57i/w73dfT9NXN38ZhQSiFwtE0KFEjhSTTEX2GqKfHrO7LGkRUFQGzNebKgeMcrA4uvS9BY223nCLcMrX+6zKSAPQ23f1r8NXhsncC4ipBuvLV16EHzcn8NDt38XyxLcsSRHAOuTWSDiAcRbAZNXIu9cJ8ZymQx+GcimaYqDaihfmYZAt2549ffQEX6ZKSKSqHFsBzyOKP56f/B5r/6fJ5tjx+g/EfpqntfiqVyAY3DMuSqV+YX3AuyK9R6kVojB1WRhx2Fg+lEVYI7g3Yr6aDS9BjKQgSVlZ7E19Pm50tL4emZ4AzVdnseNLQZ34ukSOVmbHnECwDyfx/roHHu0C5cUMrIqhjZJNelc/nqX4vllfqToillVIwUdR4cgqTOmy4NMvPY4G+3IVevp4QRFnSJlc3FHk2WWWKs5pvJfAFfpWgLpOJFDIpdO9huDwCR/3C7o/wAtW4Nh3tFrI1f41zz3s6B9P6t928ZIWSIks82PMZ81Ng4CWZI0BA5PcXYUh03c7vJmmgWkUBIo/vJ1chSWcluFNcs1ckAWeSHW/wBg+5jaKWIJFkCkqskgLKTj91wSpVmsXfse2vPfiHoEsEihsHyUlcGHZDTAJ3UA2AO/lJ5IavSemb/dPKUEEShsTmZT5FYsI8kcBifI3AAPmUVWvOeozNI88hfIySmJXI4wUHOQeiqFwUD0DCjd2FDc7QiJHFlQWQmiKIwbkelGXH8R9RqgRzo7M6B1kQnEt4pBDAYjAoQCVBchZBjlyFoHkVU33S/D8OmyzW+2JBBYVVnuAGHa1ZTQvQQbWOrPHA9+D+f6frq50vkEH1sfqPX8wNQ7kYIE9+/H5/2/TUvTTx+Y/wBf9NBa2I8RDF/GpjF//uRnOL8LFp+F++hEb6JqCGfHuD4i/wDcnm/HkEr+Z1J1JIWlD2yrIuYIp7JNGlpao8kFuQRzYrQU4D5T69v6jXSt2A7ll/XI/wDjTNt2QlXFGjx2IIq1ZTTKRxxXqCLBGuI0JBAHKqXNkfum7HqaX0/HQaHYkNNCl4rPFJtiT2p7xv6qZFP/ALfprMKpHDcEGiPZhwR+RvRXJjEpBxKyCj7Frrj6EA/mNd/E8f8AxbyVQmwmUD3lRHYfk7Nf4aAdH5X7897HuD6V39NWmcxzFkJQsuSlTVBr4+q5WpU8GuRzqhlWiXh5Q5+sTdv8pA+h7EA+nc6D0R4nnVXe56VfDkhfwd0hKA8riEmCl2XJSDROI8x1Q/8AU7JY3FlEH/MwK4+UArMpBZW5NAgE0eW9SnUdwFghsgN4UTRr2eWZUACqxDVwMMSOcjyKOqywX4QbbytMztmWDlokdpMHVg1xAeWwaBCMK7EhJ1zdbYbcsXjm5GCZqmTqeQDWSEc3dEVQI0L6akkIuasZAzMsLq8qDPi+Pvm+8SwKb5RTk1qDxzEhQvtYSSr+EWRpgHHIdGCwPkb8tI1MDdk23XcZlxkErSgklIxGgR1ANupAeMPiKYWPKtEnykLG4MTKGAneEOVJQrHCDRq5HwGWR9RY7VdaH9IE+MvhwrxXgs4YLEgGYLsMfE8jhhwebJocEt07YlduXE2czqIysPhsjU3hgOrYo3HNtTgjg9xpTQMY4NnXgAPhIgchJbKg+HIFNgAm4hRvAAUNBZ6fv2HgpNG8ZVDLIfCZoQFDizI9YsVPcWASQe+hHWpWyiO2iVzIZDHGjUjRAAeJIY3HnNWBfC1fPGuNx8VpKjJJEJJFVqw3GfmwYeIQjDBQFGXN8166m3HTZ0jzkl258rMIbYx+W5WNZDJmULagEd+wGgsdM6mC5YOu4SJWfCPb28bEDljgqIoxdSxbm+2udx1SFIVbZoznEYAxMkaqHWRnEjgKreYkNzw18YjVboHxNKEkkMW2aNCWqGQx4WzAlkOVIWI+YDG1I+jFpDI8sfhkGNGVFzdY2KxvcngxBZPMVYFiF5a+x0EkfRiEk3O2UeNIVljDHxCsWZztpVq2PmvsAB5qJuXp2wnbw/tEbSBld5QyR22dPaEtycgFIPbNuwrR2GIzq0jiVGQvGYpJGMRdUW2dVrJSGFE+g7A6zXxB0lnR55KG4k8isXZQgULaHzGNvIjBcfmyuge4W5fh2TktOaVgVaRTGyBqfwwAcR58BweFkquBovu+nhYsaVsFLeEqgBit1jZBAUsOCea1Th3q7lDGyxyKCGZYZC7FqDBiFC194Ly7fKKbnUWy37xy+FKGyM2EbogxK2PLZ7g5cn0a/WqDffD8ZTboD3qzZJN/U+p0tSdHIMK48jmqo+v9/wDTS0HnXx31HGebxdtMI7xE0RC50aCsSLo8jub9O9aCJBHvllYXESKbJXHiOMvDz8PIOD5DYFkxehcaJftM6z4W9AxzKYuI5UVoeRKpcAGyTdUQPlu+2slP8Sbhcw87ys6opph4Sr3KhSuIYGgCoxFNWXoGm6DNDIWWIiRwsJaSVMshCMQVVJQc8TQRsflvysCdH9qRJGrxmN58QqSuGQMqeYSHwv3CrgrYBJaiO40O6b1BpIi9BduS0hbGIy/KBiIlBRCsjGmPmYKD5bJMfROiy/acmfcQZkk2YpyyKAOZCtKSQgAIZjyR2J0F9dve8aJsllxt3MokEiq7PG6peSlSQKCqasKB31511aZCU28XEMIpmvljkSSa7nn04LWRwFrYfHPxPJBG22ElzSli5TjCA2Iw3AuZkItvZb9VrzyYFFw7WBkP0IH07DjQdvvmLEgsoagVDEAqOFU1wQAOParGtN0WTNXKq/hssoaxCAGOJWzQ4VmV6JXzJkuILYZJNEoX8MDyq3e8lyBBsH+vBFEGiCNA/Xdm0cgDfvKGU/Q2CCP3WVgylfQj17l+nJQ/37nRVzDvIVorFuI6HEZjgwbkhyGYR1J4jeKQQVK5FaCgdCmFqwojgg9wwNEGvrx+ug7MuLowvmqP8j/+f8tcyoPCkUjIwsWHNHF+DRHp8re3lOopWtR+Y967j+WS/wAtTQ7gCSNjysilXH0Pp+YYD89A2y3NSDF2ZaxKW5AUKAp86OuPJWmBAzYUQb1Js9qMmYow8rqsbEAmUxsMBeJX5gRwe2J9CRfglHZb5UkX2vnv+BF8ezan20/mClQwpiR5rYBGIyo9lANN3Vb5rjQGTtlAlUfKSzRi7UqrBgMu1hMR3v6eurPXN2VTbSriRi0DBwGVsGE0eQI4sTOCQQay5HpSicRiKZ45DAyKoOQzOKvHfl4XFV8oIohAPU33uHDbOWJSxVCkiZLic0bw3APYkxyNxwfuxQ5GgH7npy4B4WDA35BywUHEN6EjI1TBWqjRFkTdJNhkq8gVI9QSQPys0P6c8ETDKyG1ZlYeoJU+nFjt7+3H4auwdSDH7wDIjmX7xmsAUWGZB8wBJok23qdB6v0XdqkUbRh7kUZAlxniozZBTIOQfTuxLMAdT7nZk4o5lJVSTKxMV5g8VGVDMHCE/KBh3BatZnpnW0j2ZTxISzFsHCsxUAhzUYXJmDW4jIF3Z4saGbL4v8FBBt03U33jP5lVXYvZogrKe1cgC7JrnQH9/s8pvFSUNJG0xJdGJhdcSpSFFAZ1FUW+YFeGI11u1i3WJ8V0dTjmjq6F1DcrTN4VNXmGBugLutA5t11SYoogSJiSUV285/7Y9xKTivfyoKoXoZF8N7jcRLe4aVS9GNM5UQ1Zsg+GrBjWJquW+UAkD+/f7M2X2hc/KGdjDHISMjYDWXF3YaNSc+XPFUt18SxTxI0rSTMg5pWLLwofJY5IqVmVWDKCF7We+oz+z5US2EhDANnQXGhmUVcgSxUN5nQAdgrFhVSbbdPjVjW68RCFFsnEle8LXyBY4X1APsBrbSS7m18B22pIJyWNppI1LDFSTwMxwMzIvubs3o59k0XhLhIpBlVMpXJVFJYFVsoa48M1YysehEdH2rvEgUDcGQHxYWj8I0VZ7eVlN5MxxJFM2Pahja3e4VgSpmEsgCGKkAumIjOHlljvGuXZaAHhgaCj1CNo5ZGh28ngyAeBEI3MUnh8yLJEFWRFYyWL8uQNhgARDJtZ0i8J4sM5chk5EG45YyMwc5sQSrDAg0DQNA6p7npjwzFxuPDMbM4ILSrziQqG3yYlX8r9wlkt30bgMrTq0qbczSw06NHGJTKwyjUB/lAVY7LWpNjHghQIbXcCGCOCQxvAwLI0pkD/AGYnJWxCNTVnZJUAFe3NX58J9zFFP4TOgMsUcTOPDQrQeQtQLG0CAAVyaq9ARB1GKHBHUWlsWRV8NQpPgs90MLFEDEcebuF72mwkGL7uPbUiqVmUxvJ4gC0JDjmX4LCvL5ubAFAYn2SpGDtXwkjpSXwNOVFCVntg4FHgk/IKNCovAeLEvDt5pQxC/eBZBw9k0lDyYyX5T52BJ4JrlmCsdsJTTZIwhVVYkhWClgPDdS7kkgMaWqUaE9U6KRKFhG5B58bcScszOo7qptQBkvPNkg3XIerdCKNt08PEKoxFABaB7oO2HsRwRpa66PKrRDD5RwBWNUBQxIBAqqBHYjS0GF+MBDLv5VlbbMBEkaLKaIkLO583BAxXkA/ve4o0d1090sLHtdukYEsivCXhkNewUB8Ap54a1bhQ3mn+MDe8mdnjiWNuGLBVLhVZSBYMklcYHyfLl7aobzfyeDCu1qNjgC0m4xmYsoKYkEK4oCz5lANADzAAPaKRpUEK7lSmQZtvEqxRTMD5McVyxD8s8hNGuw1odz1wbVJUlZJJE+9CIQpw4IEqklYzmyioyPmUrVk6DS5PTQzGV0xc/ePKfDZkLsCTYBxRsGBHPbgsw34plKbSBWBBksqM7HhrgzSY4hs5pSshZyxOA5AAAAV0XbNvN8vjEtm5kmPuq+d/w4FD24GhW83ZlkeQgDNi9DsMjlQ+guvy0W+GtyYjNIp83hMg/wDeChI+oyv8tA1HGgtbKO21PvJR/PXG2Wlv31BM38v9nQMrEEEGiOR9P91/LWt2Uv2vFGVfELK3iYgOxoq/ljVc1+V2+ZxiSMgCBk1HOiuy+U+xFH6g+nft9Px0BL/0huMZLMSBGHMkqRUSDwwchxYAPy15SL4OoZPhs4hW3OyFMa/4gMO3uoIuyBXt+GotlskW6jVjj2Zcu132qhwe3HP6VY5IXiOUYDcE4qEA7DylAQP3j5lAuhZ7gCE3QlLj/jNmSVUGnkNtWNWIqPyjUcHSUDG93AtBuxmBsqygcw9iSAfoTqlPso/DQpIhGbgZBlc8oQrUGVW5bu1d+2qWADMHtcQbBHY9uefLz6/TQaWLpMQgwbcbcub8wmewQ0bBVBj9FVxyRfiEemuOm7AJKpO42zI/ldfEdRIlAOvKAHgEcmrr6WO6Fs45Zgjq75SBQE4NElCexPcqfpXrofFEtlSOaHfjmhfAPuDx30BxfhuU2CdoxBrmbE0ScTjwVu78tUG5GuNx8GzqrOPDYKRarKrtyRVBe/cC+OT62NU+r7FVELqgVZIhxZrxEYxvV+9K1f59UI0o5Kt0bBK2O/FgggjuO2g1HwfAkpweIS80FJKm64KkFSrcY3fr2PbRbrG6hiDIqbmPCQgyvGW2qStSE4kAlAFsKQ30sgsc+XRUWeAhUrGWIsp8oCWWchQWdjyFBIBvtRJrpHSZGZphNEojDj7NTyiNHBsR4k+IcDd/vc2aOQClD1DdQbrwTIkstUpWTkMyq0TrIcRItFWAuiGrj0J7dZzGj5lslRCiMc40MuRlwkwsjEBSAwIAWwKOi0uwEpcx7YRuoDK7xuiGUM4vM4mQmN7LLyrRk0fKNLpnVIVMm3bKJkOZIkkjTIvmoRpjYDBwPm5yksDK9BSi6vh4Ub+Lt2AkSmpQ48oErGRm8NywIHBBLkWa0tz1uJ4lMG4SKTkrI8KmVIycSqGMkBgODniaBIBPOq4+HNyM51EsNSZLEJKwJoO78ecqGa+VK40DS6AdZ+N5JvLESkS1SsVdmxumlZgWZjzfPqfyDddO3OBdFkqVSSftCAE+XyjjAooJBIIsA9vNeqk+8m3NgeEWOC4lysc7NmhLRuHDcqMcTn92wsUVQB0+Zd6JWk2y5eTw0jcxLJ2ByYqxkVCqveQxWx2qyPQfhkfOZBGyyNTxueJDlGqozLbgY+jDh6H8WgE7fpZefCKRWDsY/KzGSsCCHUITSjjJkIANjHkAhHuo1OBMe4mjKpIskSSbi1Y8RFT94AAAVsEEE8cpqbadKljdoY5SSFKJknhIZHR2kKp5yylUtl8q8q3ry/2OJyYztpo2R7fExAO0oawoYIxQlT5vLQAWzxoJZiksAhVyRNLT0/3krPSlcSc0UY5tkoOLFFxutWE6YTJC+3IiKxlMvEd1kXzopBZwZPCa2Ckc0bNUCOk6eWC4ZTQr5WdnEjrhhhIWjtgGNnF88ApGN8aUG+ebdoZXPhAeFgVK+I6UypgcY2IsMoXkY8oeFYDGxklWXGSeaSKMsWkCHF2JGSzM54rK8E7XfAFAqZCVLCJpSACpTlsSDQDV95wbscDKu/JAz9MSSYvUrLhIgE0RSGGhw5+RvMfOxAzJyBPPNmbqEW7UKXPgEF7VjZi82Pj2gSLylT87MaTtfAbnpkZESj+pN/gcjd+9+t6fTdBdG26GHER1ShQwWgata7jjgnk99LQeW/tW3kcm6eNmUGOMVUbEs+TUMzjj5GPNsORQJA1nY+vytZbcSEMKZcxEuHlFBQMbINULpV5HoD/7QuiKvUHmnkBiZhaKD4lGwBWV1dAnvzwNZiZ1mkZYI2DY1jjGUKjzuewwIIABJbheWPqE0bv4hdXmSyMfCDhZpEVfN4jUqEsS5Yg1baMz9aEz/Z3g87UHjXbFpLV6AszEoAtkFEGIAUUDQh6asqmRQ0cblA6xrLGgLqFN4lfDUeYkMciCpAIyJ1OyTsbLugXIBTAcZDMrKSHgdyWIZSC9csTY5oB25+Ad9ApuJZVsW0bg9gQTiwVq83qvevprMbiIoxVwyt6qwKtzz2PPro907cSbFmMU23bsrVjJ5bNoVJq24sJlRq2UDkn8QfGQkQRxqVK195KscucaigArJSklyeB2AHoAAyjdQ8oAHA+nryT/AF1Xyv1/rqWeZ5CMsfwVEQfXhFA/lruPp5Ivj8Ob/loIUbRDbboCuR7/AEuzwb/XVnozJD4niwRzBkxHiKwCMLNhh25oEgj01Zk6vtPs8ynaxLORjHgGxUmx4niNIScf4SvJN3wAAhh6gikeZT/T6/T37fTVGNeZQKYYsQV/DPj8LI/LVFCLFixYse4HoSP0/PU+4mzlZooxHbeVIyxC+gUEktf1J9fTQWIJHWEMhZfvGUlSR3ReDXofr7aJ9G2O9Kq8cW4kiJoYuQpxJHJJ+UGx6dyAQdCNrtnDKWQlAykhgcDzeJ9ORxXfnWsk+PpOFSDbRotYp4TKgolqA8T8f3aFki++gEzbcQyJ48Um1kZixZpCvCkeYKEY/MOKoE3iaGh77J5POnI8xVCTkEtm5NYAVl+9+6TxrrqUsm5laWVmd2PJVKUD2UH90ey/Xuedc7PZ4k3VEc8spI4HI9QQebFc1oLPUp18BYbZpUndhY7RtHHdm6ssFsemJ58w1oen/tHk2sMaIqOyRqnzyf8AT4QkhqPHdaHtdUBT2AgaExeIqOM6z80GXcHEoY07C28vqWyoBh0/TAC2SoWWr8GSFlYM2AJVScBZC5UQfWiRYVOgdUMMwb5gfm4YislYtgrrl8oNE0f0olu4HWGMoXAVkMLMRkniRh2TNeGXk4gKpNN2xKaoT7U0OQFosQzRpjRIPY+Y36gVfHpqTpky08LCPFkfHLAlHYLbq18tSkgZUTwKJ0F3oPVHgk+8LCM+V2sYlmzAa27sC15A5LTel1rdh1Pbpk2AMsZRWCOJ2oKLfiQ5qjDuRlY4BvWQPRt5t3DQrI6gFlki84aO8cmVciFPbzCjRAJrQ3c7tmxIyBF8gveRNmyzGj34GNWfroNvD1Dbx2+1SAPgrs8GLuVN5E+Mpk+YqfLGSTYPI0M6l1KZz/xMPiSoxNyYRxJji1h1QN+9WCyd6uyORPTOurG3mDIx/wCpExDBfMfMgb70sXBZsg5AADDvrQydebcB3TxJlRBayp4eTMZPNGFtIisRYDzK1VRJGgH9P6Yks6+JuNw8pIBTxVZkPFXJk2SBVIPAIKgV2stJumKs6PMxjApQEMlTJ4YJEeEZ8qlQQzGg3yhTiBlf76KKQoIgGCxIrq5YFvKWxJLF2ZbLHgmzzlq30npk00txWsloWllT7tRHwoC8MzdhwBwXAQLRAQjqASFvvdz4crGSVlhuMkM6eGrPQTgpZFg1Xahoc+5lklKbNbDOSvhqTM9nK5XI8Qk9m5CcGqXk6fddL20Mn/HbxnkRATErFFr0UKexPFC17WSBzqluficomMIj2m27ldvJE+4cXQbPLAXySVyYAc9xoJ+jdBj2Nyb6WJCy34SW03FMGDIckKkXacejNXAQ3Us5ASIGJyYleeWJphDIMwjRoVCpklnIZU1X66p9B6vCJkw2rxu2ReQu80xoK1qSAGZgvAKkAvYBugX33XFjk8SeGaJWyCyofO6MFFblXUMzgA8WR5yBffQVupRMsLl5fCgD1HAJZXZQCy0k1MM6s+HbrV0B31a6fI25kWN8dyEDOrhhEB5vMskaghrLj0836gCpfiPx90Ip8W26ykK0Yu0WUHNn4IXBVyKlSAtgDkNdh3m23CqVOABYk5hJkKtkGjpSXtW+UFaCGxS8h6n0pAIUC9gDV8Ecng6Wq/wzLltIjlla/NiUy5PJUgUffgc3XGloPJf2mwSHqEhAlN2BfYKSQce9KbPmNDn6WcztUEU2ExdbBRwnDAFgGUk0KIBuiRWtT+03dg76ZPEphQxQNXqB4h8QAvRvyqa4F3dZlY4o28skiqy+sQJIJIqslHBHfj8K7hd6nuPGkLyeUZ2xCpYPsEL2SHBYxsxxBY8XRrbR3EeMShnBs4rHIDdm8RbK3YcigBwQSLm6UzoolUQP4eTBBGWYcqpL404WyGAJYdjXHEu96g0tLM8ZBvyxgUjfKqqhXIEKfTI8X3B0DHHHLdksrGnIQ+LG2RrBnXzcKbVj2vsQtwzdGVQjPPHGsmTRllJJRWIJPh3i448nufxANbXaSWxkVy3K3I6MFjBDFj4iYR14RN9/QIcTSRUEbIVyxUFsp1bF+BG8gMVNwxoHk0K4IBALsehiXIwyqQpC/eARgseyhsmUtyOL9SeMTV7bQzhjGFfIWCgUFx6gNjyPbnjv6g6IbaR8Ym+1+EQoqOJVU0BkfInlPkeqKsxIy+UjRXadWSaZlDA+KptGiVVjMYIVlc0cgbGPKZM3N9gxc8kbGzGC3Hrfb6Xx+nofrpvHGBAAU+i4piRxVn19fr+OtG/wmgDiK3AbDEuH8OQUKdkThiQwrkWApBoNrjb/AAaXa1ljkXNwApCsyqwBYZckUx+VWPk7WwGgzAETWZAVYmwy0L/FTx9b4+utjB8TwyRrDukejyZCsbFm5YHOezGQRQHm9OeKNSWFUjjaNoYgw7SxAqWs+JnIS7llA4jdQxN4KrUBHuOlyS06Qui15RHR8RFK5Oi+ISZKDMUGR4HsCAENtgr0pbigSayVsbPnU4mjwCD3BsCgGd5CO57nnIg8fTiyeLugO+lBsnZfKY6vhmNNXyjEd6y4oX2v5RekdiVZ1mZgy2PNkUtSOchwV5BuuAb5J0HIVSC2cOXqrF1dvTgkFSfWg+R9u1xiQgWAVHrwxFkGvTi+RRN8GtQeCFbEhqqwB5C1/LzTEBhRFCzYHqNXOobGSJEciRYiihXZWFllBxYlQA3OWJNccFqshAJATZPINg0VI79iOV7Dt7flops/iSSNKbCSzQOIaVBYLYllKl6HDOrFb44J0Il3CkcBR6WQxJHuefT0odq413FHRBQ4sVY8CwALPGJLBsbHH05FnQPueoZ2Qikt3Z2LMp/ynhVHJIFcWPx0Qh3q+DzBbJhm3hrioPkZgwRgilQFFY+Y3TUbgm+GZI2YF4cUzDMzlUyQi0IoEvZx8uQN1fHE/RJIYXwlPLF7li3JrABkOMaKwc2CAHByD1jXIAj1KCOdI85gqPlJGHZcixAzOZRVGT2xEoUNwfEu9VV+E42Usu6WbAedVUB09ybYh1XgEoSBd2ACxJtt4NsocL9q2czUXAVjGVJUAsExKEAUlggqPoNU4lXbymTGKXbyEsoVZI5UolxJBIY18MjJheWPBUny6DvqwbwI1WGI+IjOsjw+JIVtvMJdufJblqDKtXyT6d7XabncpF4EDIRVSlzQplICtJlhQHOHLGrB9J/h/fRKR4Yi3aeYx5RSxzqxPKt920BLELlISvIskVqXq2530zVNKNtFbq6xk5UnDjxKLSN/kXEV6Ac6AX8Ubh9iBBHMHkkQtO9DMW1CJWUBo0IBJFKWDkn5uBfS/ixYZEk+x7UunyugeJhwQflYqeCR5lPfRV/hSOMLHMcufMyuFCsS9VjEzyFisilQWIMXzDhdZzq3SmXdNEkfmJGKIGJIKKwGJJYNibZTyDfA7AD7fEXTZTlLsponJsvDLzfvwy2fqRqL/H9rt8Psg3Mgu2WWQwqCK81wEM5NfvGhXY3rOx9OLOYwHL0uKrGWJZioCkHEr81X2JHF2Dqx1j4dm20mEqG8cgQrYkUCaLKLx7GrAo88aDWdP+IDupgYOnRyOgFBtyRgDdiNSVVVJvhR+Or+83G/iJP+FwgmuVBlNAEAeSQ3V/TueNebDatQODV6HE13rg9u4rj1vRLp3xHuYeI9xKo9ixZf/i9j+WgNbz4o3CG32W2Tg8vtH5/OQ+o1BD8XyHlY9in/AG7WL+pBruf01Y2v7TN4vDNFIPZkq/8A+srqUfGOzlJO62Edk/NFiDXrZ8jf/wCtB6z8JbrxdlA5wtk5wUBe5HAAAHb0GlqL4MkVthAUUqhU4rd0uTUCfUgaWg8x/aBO7dSmV2UqoOAe8IxVZjHnKxwObJBo9tYmVgTwWP1YUT+hNfrrZfH3hjqM9xFnyr/mKR2sN4RBJAB5vj147azqRcVSTC0JYIQwNAMgcgGgO/BHANj5iA3wyRwDV+3rRNfpfH0+mrux67PCmEUhQE38qk+9AsDQvmu186sSQlipCIVxJCRMosLdsqgkjyqCWpjxYYjs0XSEKq7CWGPEtm+LAqOFCBVBLE0oyoX68aDrddezmWYRiN0AxKYAAgVZURgE3iee2IHtVpESKNZ5DuZS1PjVRhmOa+K8gZXUtyAFs4E+WwdDIOkNIB4ZV7BYi6KKCQWk5pFuvMTXmAu9EJN/GhYOfHewhvyjEMGbGz5iStFivNi6rkDm32m5khWUQiJcAqqHRWdcjRxksBexypC3ct2JfedWnzDMruBFWRhWVB5qBWMIChy8VStirUqWAAabpLbbcSkvcu4xBVgFQeEqK2IQOq2oDRlWYmgL8tnS6htIzMjrLJumPkaN5FkRYuGdsgv/AC7K0o7ns1gjQWopiqYFkijqyfA8FeW+WygDAkPVGziLZATrjd9UneYrGhkVcV8ikQkLgHFKG8QpIQnkAAo0TeWo998PtLOwR5sl7iVPFXwBUgBCsZIwW8uAFub44Orr7o7ZljETlsEzlfCGJx3VcsT4alixoBKJ8xNEkLqbLENIkPIrzOj4OycgxEcRsFBbjse11Ql2fTQ8eUrBTxmRHRoDNQZCuS+YIWHJtMTx3znVOuhFekqZ1Ch/EczxxgjM+dEBVqIDR1QvuvIoP1mR9t4TMzskgfkZ5IFATgcYg5KzMTwYxVA0G62jRbhFLzSunlIDqR4lUT5cArIQyk8Hhl+XG9SSbPbpiCYQVGEeRGKCmbHEn5aZjQIoMfTWdghkxYyRyLtkhK5RRuVlBBkdiwfIOJiXBAUL5xYHGr/jZoswcxBmJLeaNzaBVR0JbN1kBz810uS0TwDbrZFik23liWWItbugcGyWKKGICALn5lxvE8+Xka+y3VKsW4kaUOPEGTM5yA8shd2XwQACShkKmTJgMQFKTbbDw/tP2dGWZjF9y8qKvGAZyy+C4II8o4xHoK13tEkAkczK4y8YAzzECDG1LNbZADzXdG2sgWAHn/Vd2mZTc7NYG5IaJDHIKvjF28OZb4siyBeWi/SOmbdoHZJGIoLbobZ1k8ShGjcWoUC2ayGIxrRjq3WIfs/ioBPkxZqaeNODQZRIGFjhePbg+hubLd+LtFliwiDRqDivLSBQpBRVqbzs1XRoDhgxoBO36CmJVgFHiqZGlwMUvCMr946ykYoCl8UK85yL9Z6ntYeZpGdAaVSHcK5YkkC8Q68eTgjigAQNVNh1YLADPJhEaXFlkzwB84pzUdKzNQQ+U1bfMssO2ilYyDIM8ZU4nF1YqoNeERdiOsFF1n2o0AHqfxLBLICxiMaKFMcfjRySggjG1BSOMAqSvmsoADzxJut2niiPaJjIWBxd2fz5rlIZGYjw7QlrsFlVuTQWWP4ZQIY4k8YtgVSYy4oeVYlojwD5cVNfOfMwFkZJ08tuDJLEku3LYFIndli7IAoBBKhkUd6OJBIYHANDJ1AtBJF4simOMNK5hZYmzay9KniUSGkvEDzCwQDrGyJkTjIZFzDt4XisVC8CxgAhJb52XkgmhZXRXqnRQsAP2WdgrMQ6mxHcgdjJiS7OVIHm9+DQ5UW/uMRmcDbRoxAcYseWAXNYS5fzNaJ2C+lchcl2u7BRotuMclY4TxsGeNChD4FWJAJGIICljxZsgR03ctOZWITxS2RJxtG4kxWlYqADeAoAUD2Gi8+13YUl44XVVx++j5EfMrOTm3dmd7ORNNyTiNWemRTTzCPdCJJL8RFS42YKvNiJGbFhXmLq3AX1A0GQRYEnH3pMeLguYjkreYLSFsgQQnNhh3HYaNdP6ftTt3MgKeIqvEWdnPsUJUAD76KTkiyHWipN65WD7LvEd28JYWOSxmQSFKCUhdQWR/lDA1Rb5QNVot4zu6xSP51cut4jwwWm8Ncsif3zQq/Es8KRoIDucifKMSqRhpbCKgBa8F55xLWGFlmNebi7JHshKiDMEVmzN5GahfH3gReSQeQODyNS7Ppm7jbxVjih8OQmpTgQzDLHJhkwEZHAesSvrpbz4d3crnJJGUMVLlVIUKSSGKEglbINk8irsaAZ8Q9HEIjcNt6cGlifIjEkW4DsPQcqcbNcG9Qno1RpIZECvfdiGqyKVccmPlNkWo7WDercvRm8KOOLCYs9UqU4JVWC5OqmmDUBZBvjuLrb2BQylyWcKA4BShjXOa5A33vm7JNcjQe5fBMQTp+2AYOPDsMBiDZJ7NyKuvy0tSfC0yvsoGjUKpjFKABXfilFDS0HnnxnuETfT4ig5IdiA4Y4BaC5EsFtrUqF9/cZP/GAIhHEGsZAAhWSjeRAxzFj6ns3y5ka9F+K/wBnUu73hlDpixA5OOKgX6KSzM189h9fQRu/2UboSHwTC6YlRmFViK7MF4JPbL+Em9ACl6C0hVYLKthI6OviR8gEMj4i1AcnFiCbB7mhXfpvgAfaFlCofljZmQtf/M+YCPg8i0N4cEE0Xb9mfUW8VnVS7V/1UGQJpgOQMcQorgfKAOBRf4Z/Z7vEV0nWNYz5lBdWOZoGqYhTwpsg9qFWdBjH3mzAZo4579FaSryzts1Y81j+7xfrqeP4uKqqCGHAZWClkm/KeSSWChbLZE889jrXb/8AZOzg4HGRmJLEAJ2azgoAFkjtXawNDZP2X7sFxHDCwPCtK4L1Z5UAeGrEH1sjEkUTyAk9eglfw/s2EUrgOiuQOcFBpMVyBArgCvQk3rZ9E6dt9q0kcJ8zVnTgt3OKEg9uD5QOb55NaB7X9mm6RCxQGYNaeZiiha8w8uLuSeAzYgKSQ11q+3wLuZUCtBi+QydmCxqrWHwWMqrUAAQEGRJN9zoBvVfiBIzIsQL+KhBjBKIiMcw9oqlnfPv3AsEnKhz0OYyATn7TkWcusMYMalQAcLI8zRsBQzNj5bKkFd5+zUiVWdZplxAYpij8AhTTFsjyl8isOPYWj8ByIt7WTdwh1po+9158W5Wj3XzNySPNXlISxwyR5P4jih4nhIlKpZi3hu6Rs0gJJ7DP577gqF3WxjUo+4Q29q5tlkijC0JWQMxDGytIEBL1YN1qtr0TcrEiyq8rZU0hVCWjxugMslTLjnnuSputWY+gyqxJjU3ITkBR8M8BaUkWpVQflDrWXN6DFdQeV5tuUZnTJjt5YEowx+VCjYoJXjUZIaKZBDRvtd3A3ryske5iijEoDMkivM1uEaSV2YutKtAM1nyoL5OtJuPh912zwhJpFkUgq0na/YgERgDgKiVyBx30HToE8iu3gDbyMpRlbxPvFOODNLE+dqRVHLhQDY0GR+KevPLJJExUqHtF8pKhS/ldgoxbFh7cIASbJNz7FHFsEG+kdfFcGNQgd4lBtsVIFWGBNsBUmPJyGrafAu/hkYiCLctJzmwV/Dfli9TLQJJqubrsaGp+rfBe63QjaaJkkMWUjqI3OdWqkmTMirBVSa4P00AfpO/kARF+1AwTKUiRikbJIQP+IeRmWJSLUAlr8Q8AcnXbvq7xqHlkaNfILjV3Fm2/5slKQwAjUHmmPIsVV6V8J7lPDDxwAKwtkiuhHaiRmZ+cwWrEA+Zu3px1Lokm58QPDuTjQRjau9ElSvitgQryElTTHnt8oDlOqR7idQyyLuHLriHXxEQEnNigIQFI0FrZ/M2RnSfiKJJUiig8JZC0TIQpIkVlGQIydvmVaIIJUmiSRolFs5YJrO33Cxs2WcaLJHmS5AOIz8IF1cMoBJrKyvly3TNtNHKHfYnwwBcTo5WwgGS55FpDj3qiavsKDSbPYTt4Xgx5RNtgwdnNB7PDNIil+aoBQccgGAoaJz/DeLPIgjVsB/F5ioq8aHhP3p1b6MGBNDp9pIssW5WWaNXhqUSxBcYzwoRIQB4pck+VrUlSQFBoTJ8Q7qFgIPPEDa5QN4jKcXuV8QfEJYhiCfNn6BbA9tutbiOPB40fc+Gr4G1ZycsiZAWTI4MfQUF8xuhDD8SbqFmG4MQYPQSK2LrizZLgGZuE4PBtiCBWWounwDeVG+xLnEGSSSMw3J5jkMRgoHy+rsKsHnXE/S5j4UW2gKIiv4bzVL4ZQkkqrnFVkbwwrDkcmrvQEpBuJKDuVUOrgKiCR0U2csmKJ+4T28pPc8EX1v4nbaTSqp258oIQhvELswBZ2QdinKoWNKq2ATyRXc7yPbgSSQtuC5yqN5Puypx4iX5hKSCQpWil8WTlTGiwOdxDNPuJXBbOKnj4VggnKvzQusbrilxOgA7TcpI17jOS8QzFvOV4F5myCoVa4IIBBANHV9PhyYqCsUjgkqKVuSCKbleUJIAb6nsRWrvwp0ZX38bBHjRCXwlt7K2VCsI1Bo0Tl7Dv216HvN9HE2czzoSSvmExDHiyEAIPBAyr6X7h5ZvtjuI8vEi3CoSMs0fE8Ygm7AahQNnvQ9Na/a7Xcou2h8HKOOF3YlmjCyMJXWN/lJCZKt8jzH+HRjb9WgzEvizklWoMJMQM8bEQHlagR2yx5bverjNw2bIRI2IDqApFYsgB5cWH+a+/roPMt+pylIURrHCMEVQFAfBCSfWWn9ByFbnvYvaSGJ0dQDgch37HgBihtT39e59b1pN7vIJJ5Fki3DIvCRRKyrI4yCkgxqyG2OQ4tifmoa0u1V4wqbeKXBPOUSVEzkBa0ldUqQ8FD52XyCzdWG16DITtoiy4MUBKfwk+gFcD2HoKGlqXZSFokLKUYqCV74n1H5HS0F0f6a79tLS0C9NdafS0DaWn0tA2lp9LQOuul0tLQO2lpaWgbTg6bS0Dac99LS0DDSvn/f102loETrnxD7nS0tAgx04Y++lpaCPI+/rqQIPYc99LS0DYD2GkFHtpaWg5wFXQvSVB7D/d6WloGkX/AF1zgL7DtptLQL7OtA4r+g99QFaoDgccenYaWloJK0tLS0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E">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IE" smtClean="0"/>
              <a:t>Food</a:t>
            </a:r>
          </a:p>
        </p:txBody>
      </p:sp>
      <p:sp>
        <p:nvSpPr>
          <p:cNvPr id="24578" name="Content Placeholder 2"/>
          <p:cNvSpPr>
            <a:spLocks noGrp="1"/>
          </p:cNvSpPr>
          <p:nvPr>
            <p:ph idx="1"/>
          </p:nvPr>
        </p:nvSpPr>
        <p:spPr>
          <a:xfrm>
            <a:off x="457200" y="476250"/>
            <a:ext cx="2900363" cy="5649913"/>
          </a:xfrm>
        </p:spPr>
        <p:txBody>
          <a:bodyPr/>
          <a:lstStyle/>
          <a:p>
            <a:pPr eaLnBrk="1" hangingPunct="1"/>
            <a:r>
              <a:rPr lang="en-IE" sz="3000" smtClean="0"/>
              <a:t>Soldiers did not eat much - all they ate was water and dog biscuits - yes dog biscuits - it sounds horrible but it was all they could get”.</a:t>
            </a:r>
          </a:p>
        </p:txBody>
      </p:sp>
      <p:sp>
        <p:nvSpPr>
          <p:cNvPr id="24579" name="AutoShape 2" descr="data:image/jpeg;base64,/9j/4AAQSkZJRgABAQAAAQABAAD/2wCEAAkGBhQSERUUEhQUFRQWGBcUGBgYFxkXHBoYFxcXGBQaHBgXHCYeGBojHB0XHy8gJCcpLCwsFx8xNTAqNSYrLCkBCQoKDgwOGg8PGiwkHCQsLCwsLCwsLCwsLCwsKSwsLCwsLCwpLCwpLCksLCwsLCwpKSwsLCwpLCwsLCwsLCwsLP/AABEIAKkBKgMBIgACEQEDEQH/xAAcAAACAgMBAQAAAAAAAAAAAAABAgADBAUGBwj/xABAEAABAwIDBAgFAgQFAwUAAAABAAIRAyEEMUESUWFxBQYigZGhsfAHEzLB0ULhFVKS8RQXYnKCIzNTFmOiwtL/xAAZAQEBAQEBAQAAAAAAAAAAAAAAAQIDBAX/xAAhEQEAAgICAwEBAQEAAAAAAAAAAQIREiFRAxMxQTJxYf/aAAwDAQACEQMRAD8A9aDkrqiUuSwgBcUm2dSrQ1I6ndQIXHejtHeVCxQMUBL+JU+ZzUgIwirWO4qbZCDAi4KoRzyl2jxRKWSoLGkq4ErHA4q8KwDJ4qbXNSEQqASVJO9QlSUBL1AUpKgCBiUJQ2kJQPtJS4oyoQgDTxTSgAiAgMqCUIUVEJQLioigEqd6hCBCAEobRRLUpCCSgSiYQQApNriU5CSEDAKIylJWRYHJXuVcpvNAQkhRxWrx/WahRnadtEZhonxOXmszMR9WImfjbQmAXKnr/SBtSqEf8Z8FtOjutmHrEAOLHbniM+MkeakXrPyWppMfjdMKOyoCpoujCt7Eopq4BMoKmU1bCMKSqAgCnhKEAKMKQogDkpcmKEIEhMQmhKQgjUQFAmQSFJUUCoKigUUEKUplViMQ1gl7mtH+ogeqByUCVhs6ZoHKtS/rb+VlhwIkEEaRfzSJyYRxQhMgSqAWpYTIIFKSOCchC6Bi1Lsq5SYUFBCwelumKWHbNQ30aMz3buKPT3TAw9IvNzk0bzoOWq8o6Y6SqVahL3fVqMw4zH+1oGi4+S+vEfXSldm86V631KwIb2GfyjM52JzPotD/AIvZcRUIvEAXi2UDUfdJtEjZaJHEGZg7XdaVXh8K1omO1nkPYOq8dpzOZeiIx8A9K5Q2efksqh0gHSWmDGRF+4hUNqyDqTlz++qpr0P1NkGJn3kpxKu16A65Oow2qS5mUH6mj/STnyK9AwuJbUaHsILTcH3qvEqHSW2Nl14kCTH7Lf8AQvWWpQPYPZIBLXHaB4xYg8iu/j8uvFnK9M8w9UUhcVS+I0Rt0DfUPOfItsrf8yGR/wBl/wDUN8bl391O3L12dgVCVyDviEyP+y7+sfhSn8Q6Zj/pPE/6mq+2nZpbp1yhK5tvXyhq2oO5v/6V1LrrhnfqcM82HTlKvsr2mtum9lFc+7rxhtHPPJh+8JqXXbCOzqbH+5pHmJCb17NZ6b2UFp39ccILfNnk15/+qrb13wpOyHkncGO1V3r2az03qXaWg/8AXGH/APc/p/dQdeML/M8cNg/2U9lezWenQogrQU+uuFP63Dmx32Vz+t2GH6z3Md+FfZXs1npuZRWjHXTC/wA7v6HfhV1evGFBs9x5MJCnsr2a26dAEtSoACXGABJJsAuaqfEHDjIVT/xA8yVzHWHrU/EjZA2Kf8s3J4kLNvNWI+tR47S3HTfXck7GHsMjU1OnZGnM+S5aviS7tVHEkyJdc/lYNWqWjURuvlmpTZtyTMDInXIyD5LxWvN+ZeiKxX4trV2AdkzH5VnRXS9amSaVR3cYbw7MkLAxdJohobPjFt8ZLX18Ls5Et5ZKRwS9N6J6+izcSIOW2Iz0lv4XX0qjXNDmkFpuCNV4nhOkC76wJGUDULreqnTvyaopuP8A06hGeTXE2PCcj3bl6KeaYnFnK3jzGYegBHZRUXscFcIbKYhDaVF0pHlQquq4ATa0lQeffETGF1ZjNGsLo4uOfgAudpUwDYbtM96t60dKfNxLiLthoB4XP3KpwP0Bxn95y97l4PLzOXppxwrc8bUGBr+FY7Ieqpx1HtDzAsgah0y8RouLoV+HEn9/t3oUXXh2+G6Ssh9IWvE39mEskQXWHj4Kih/R+ZHhl56/uq24h9Mki8Wk8PUeCzza+X3QdWaRcW4iQiKcT0tUq7IhvZMlsRHeM0h6SaGGZa6Y1Mg93Zg8dyyGOaQCRnla9s09JgFh3jzFleBhM6XGRMHISfEcTF0f4mA7f7/ELKDxMbDRkfzomqinkGiJ+reOSnC8sU9JAHfGoOtjluU/ign6Z32twNvsrTQbnAM23emqVlJsRsmDpvH3ThC/xFpOc2ygjK5PE5qt+NZIMkgGTqBYx9lf/h25QBfipVosA+kHhHpkrwKXdJsu4C1r5G5AAjmU1PpVszskndF80wwdMyQLxqJtu9FS/o9gJzvJ0snByt/iTZntAHMZd1/RSl0kwi3aI5C2uZzhI3AMAOy0XvJvPv7KNwzTYgXPswPd04OWQzHgZCTM8Bll78Fku6SacmWz1MkcVXhcA3Z+ke+Cvfg2iTEeSzOFyxj0gza1GU55a6c0n+NbMieHCJjvWR8gZeNx3EETKrbRaT9QiYJzjf8AdOBQMY0yGx3jjf0V9KrtWAM8Rad3f6pauBbbZIsdd18r2WbSa0ZR79FZwihuDcBLmgEnM3yI0lFxgcI58+alWuQ4ANJBklxNhu4ko7Wl7++5SSGO/C7TSQTuzi/+1YdR5a4h2Zym62z6cNBBaZ0H1d9li4xoiT4+/BFYdSkey4iASdeMc1sTV7A3wCsQ0doFt75Zu9ckBTJ2tqeyACZiT7t3Kzyj1vq50j83DU3kyY2TzaYPpK2hcuR+H2IJoFsDZDpb3/VPvVdcCvpUnMQ8lo5AhDaRKBW0PC0PXPpD5WFfoXQwf8jf/wCO0t8wLm+vGDL8M4C8dqOV1zt/MtV+vI67yHG27ysmwOKLCBJjjcXhUYxxIG/Lxy+6yei8I50E2EkeBy35+h3Lx/jv+tqwlwgmW5lxnPWBlwVDALibgxeRbeQPdkS8tBm1zB4SsSjUDnOOhtzhcobZTq7W/U4WyvvyWPiHEw4HUeWa4zrBXeyudoWtszMEdy3vVxr3Ui54dBgDvIg8jH3XSfHiNmducOgxAJOQGzllcX75WFiXgmG2JtO4a2WZ84N2QdqJAtFh3qsU4dIsXZnPI8Bb9lzbLk8AG0Eb937J6NYgvc2dL3BtlHmpVYdpkbpEmb6nLXckYSS8EkfTNyO+2kog1MUWhz9kG7ptfMQUcB0gakt2YOd/zpdI+oIcSOzJz57tbqzD4trgI45CPLxQK0EteAAbkTukd2qIBcJFt09ySmwjaGfaueeWSFBhaN8uyyzt2SYgZ77op8TidktaBLjprGt9LFCniO0xpIAEC98gbWunfhxtBzhEgN3x4aKmthw1wAvfakyLAgEX3jRWJRe98Oys4Dugz4JDU3jLfaeXvRF1OXDSxnXUFc91tq1GtaWyW5HcN3IJWMzhZnEZb+jUBkEggCbHnuTUmSZ0vB8AuF6MxtUuAZdzp8BmTwG9dthaR+S0mzyATEWNvEZ25LV6a/rNbZbEV5LYJA3bt198QmxrwAM41vOvp+FjU6ZIyiL945K2pDm+Ucd3L8rk0ua4OY2DBFpFjzMRJVDHknfFgc88zIzyGe9IymIGca63gnko1wm1m5X4ZiyimpmQ4Tadb7/NIMTs0yXk2MaTmgKh2XwALutmB6nulLTyblcgb78VpGXgq7KoJa4y0fq8hA0lRlWfFVtogVHFoFwAbeP2Wm6axnyqb3DMHOP5o/ZIjM4hZ4jLftM6ff0SYmIc7ZLmtsTsktBieWQlcX1Z6yPdWDTJDtF1OIe4gmHN1IOUAwJGq3NNJxLGduYUU8Z2Q9hnb2mt0uCAWkGI+ysxFUgNaY2iNpx48/FW9E12sAAcNXETlJ9wsTHtIeTGev7q15kn49F+H7Yw873H8LsGlcj8PjOGBgi7s902XXAL3U+Q81vpoS7KaEJW2TtKx8dh9tpB3Jm1FidL9IfKo1H2lrSRzjsz3wszI8j6V6KDKj6bogOnzBF+aNCo0HZB2S4Q0REkbidY0/CrxWI2iSTJmScze5133Uwx2GktILXSb3Gl8/SF4L9vVVj9I13nsR3ib750iRaPFGkNhoHvemxNUNLnOvYW0AEnwCjCC0G/GftCz+NHfRkwW8b3jchiHWBGjrgePioQLZ/bhpzVtNs+gO/3ksqxamJa8hrbnP8AHnwQp4nkIsRvzsDks2jS2RprO/lxi6QUd4a434q8DHqTttJAggxHG+iuYdokzNhpqFc4S21zxy5+qVlv28kyMR1VrmtaM5ANuN/unfhwwtflfPQ23c/VZYpXkAT3eZzTVaQImN0zHcOWamRh03Ahzo1EEWySioHwG/VNweGfKFmgANsB9uCAORgA63F843RyQY4xQALH2Ok6j9P9uClRu32jYuFvDMTn+3BWuZqbneYVsS2IJKZGCMc0NDXyTl9Njy3JPm0znNpBkG4tobLY4mmw5Nvqc4Pv0CWrRaTGzYW7UzzVka3D4QBrS1rRnkIyyyTPx0bOyCTABzgeW9Z4obRAaDMEADUW3f3WP/hWkk7Ikxe+mWW6yZz9D4bFOvtA78iRff6SsgOJZI2srHKI38I9FGuG0QQ2DMc9Lm+XossVOB8FJGuo1zZp2nXPZ+kgwe0DqMtNYVLn/LJByzFvwti18OyzjRLiadxIJUiRiUiHB5zBMjTQI0K7YG1PZkb/AO6yHtF5AuNn9r80lDCtzP1HcSPUqhH4gNyuXZQJ5K2hgg6m7aaDP1AiRe0Qc+5Xsw4b9IHvilZiG3AeC4HtAZt5jkp/i5a+h0DhqZtSAJ5k2Pp3qz5hceFxl42yV9WmGydToTOapdR1dbXXuytC1mZZwwxhgHRDW63Ez4XkrKxWHDqezYE5EAjSYQxrA5ocDeJi+e7irKL5ptImf1ToZGW9X/o9H6l4N1PCsDsze+k5BdEAue6l4/5uHg3LHFhPmPIx3LogvoU/mHlt9GEphMSlLVtlRK5jr5iiMPA/U4A8v7wuohcl8QKM0LbwTy1XG/yWq/Xm9MnK05nnK2fR5a4BpFxcCNYMkcYK1D6uydDckHgcp4ZjkjTrlhmwytO68XFl5pjMO0TiW5rYWR9IMd5N9278Kv5QjdzyhVYHH7W2C6wgicwLAg74KzWYWJuI8Ldy4y6QxS2MgDuy/KAqjIzP6iNZyELI2OJme6+UGL6I06QBk9+p9/hIVRJNyOUeSrdWMXIj7b4CXG4xo+kSQYsJud2/mtLWrk309ytRXKZw3IxoBu7yBi2UaqO6YEgXuM9ki+/KCFofnSboh+0LzGXs7l09bOzeP6QvdxAzFrW/1N0n3ZP/ABFgzzuJkDP08FpmE6WBzA3eKR7t1vAZTrqpobN5/EWSIcbQdOSs/iNJ1wQNJPuy0QNpBjSJ3C/FQOLt5330CaGzcMrwcwZI3W4SM01bHszJjQ5g5gFacO37Q4gAiON5zSV3gjWB3clNDZvG46mA0DUGYvHPjqj/ABFpgeUD1zXPTbOPx/dEHnzV9Zs39XpGmHEtMDTaz4d8wqWYxltrMaib6SVqc7bWV92um8qoU9RomkGzeu6Wa7MgQbW1GXeb+KyqPSzdnPP+wXNBx1M55cFa94mGmbaiIMXFs9bpPjg2dDU6TbaBJ5TM8FVW6T3A7oiZ5b+S0G3AzM81WKt49+KnrNnQ0sWzeLxpfvHksqg2bkiOEbvLRcy6sN5ny11z8lkYTE5wbiTrfepNODZ0zhYb8/LyWLYuLg0F+UwJI3Sl6O6Q2heZiO5ZG2xoBa4EzB3gjPJc8TDaouJDZBmSDflaOCpf2bHw15K59IQYN8++c1KtJ0iRc9qTqDf1lUY9WmdiSI2iYzjjB4I4WuGsbtQSCf3jn4o4ig4DswRYlwkwDpwuQFVjHsDQIEm+XcVY5R3Hw9xQJqtFh2THGCF27TZec/DKkQapO5g9SvRGFfQ8f8vLb6slTa4oKLqyoIWv6X6O+bTLXCxBWwBVgprnjI8N6a6IOHeWxYkkH7eN1qxVM5Tznduyherddur/AMxhc0doXXllcRtB8h1uVjfkuN64dYnKsA527tQB78FlN6SEQSdq9tI3i9+cLAc3ZPZBgmbXAmN2mqYG5Did5gkCe/uNp+y54abWt00XDMW1tIdl6Kip0kYAtAmMpniBcDita0EWlrtQRJEaDgrYvbLRTWF2FrzMtMEHP3mq3susjZXQ9DdSauIALj8tvAXMwula5SZw5RrZVgpr0rD/AAwpj63vd3ws1vw3w4/SfFb9csbQ8ra2M4QLV6sfhth/5T4n8o/5c4ePpPifymkm0PKCzfChZ7C9Tf8ADXDn9J8SqnfDWjptDvKeuV2h5g2nxPemFO3d7uvQ3/DCmTZzvL1hK74XtP63e+EKaSbQ8/YIOnIwc0BT4+f4Xd/5Wum72xwBn1hCt8LzkHjvF/KFNJNocIWJdlduz4Vum72gbwDPhMBV1/hnVB7JY7jJHlBTWeliY7cYGotYu1p/DOoc3ME7i4/hWt+Fzv8AyAcgT6lNZ6NocM6lNknyo+mw5k+pXfO+F7v/ACA82/gyg74Wn/ymeX5KusptDz93FXUHQD3eGq63F/DOqxpLKgdwLfwuYxODfSJa9pa4fnMSpaskSlGsZkGSO7gB4+qy6XSkztC+8TrELWisZFyMjeO/f38FCZz3kSfI+HouU0dIth0NPGNAF50idBqUmJxOgMgm2gnUc/crniN4M8iPAkSVa0iA0CL/AFmQTPATEcFnQ3bWpjQOyyMtDaTncrDc6TvO9UVHBp2RO61ysnB4cktaASSQB+63FYhJnL0X4fUYpuO93pZduxaXq70f8qi1u4Dx1W6avXSMQ4TPJoUhEBCeK2hWNVsINsiFBTXogiCF5x136pZ1GDnC9NIVFeiHCHCQVmYzCxOHz47DH9PKDbzGSLmVGi5tkCDI35j0Xq3S3w9o1SS2WO4LVf5X6Gs6BkFxnxy67w862Cc+9ZGEwjnGGAuM2tbxXpWE+GdFp7Rc7muhwPV2nTHZaBuWo8fbM2hxfVzqKSQ+teMhoF6DhcIGCAAIV7KEDJWwusRhiZyUMU2I0TtUKqAGo7CgRHggUsQ2AnQhAvy1Plp0QgrcxK6nwVpChHJBSaaGwFcdUkWUC7CZrEWhMWoK9hAtCfYUKorNILnesfVVldptfMFdNKRwn3mpI8I6Y6EqYd0PFp+qJEfZawhw+kW0vProve8f0Q2qIeAQuO6R+GrCSaTizWNFxnx9OkW7ecvL3SXRpGUAx/IP2yQNAAESIO4fnLuXaO+G1YfrZzhXYb4ZOJ7dS3DXxWdJXaHDUGgu2WyTu77d69G6m9Uy0/Nqi5yBGX7rddDdSaNA7QEu3m66SjSAyC6Vp2zNugpsgJ4RRldWAQ2RuRQlUOEwKrBTyohigooiolMbkwUJsgSNSmDVNhQICFFJUQQhFQFEhAIKmyoVEEUUIRlAFFAogihKhKBQEJYTBCUAKBeg8JC9QWh6RxugwqSgIUKZQNQKo5qfZ3KKir5ajaasUCgXYRIsnLUkKgBqBCJUQCUJRSfM5qhid4TwlP59UWe/JQSU4KV6g0RDyoUG/dIdOf4RVgUAUGXiiUAUlF2iDkEKgRGXglHvxUDEKQoffkozVUEIIO1U07kBHkj6osyCUfj7IISoUDn3Jj90AUcURmUNfe8IFLUCxM1T90CbAU2FZu5IPUCBMmag/IqiKQE2ncoPsgrIRUdqgc0BJSlQ6qOQKSog7VRuSIkKuRwVj0Aqr//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E">
              <a:latin typeface="Calibri" pitchFamily="34" charset="0"/>
            </a:endParaRPr>
          </a:p>
        </p:txBody>
      </p:sp>
      <p:sp>
        <p:nvSpPr>
          <p:cNvPr id="24580" name="AutoShape 4" descr="data:image/jpeg;base64,/9j/4AAQSkZJRgABAQAAAQABAAD/2wCEAAkGBhQSERUUEhQUFRQWGBcUGBgYFxkXHBoYFxcXGBQaHBgXHCYeGBojHB0XHy8gJCcpLCwsFx8xNTAqNSYrLCkBCQoKDgwOGg8PGiwkHCQsLCwsLCwsLCwsLCwsKSwsLCwsLCwpLCwpLCksLCwsLCwpKSwsLCwpLCwsLCwsLCwsLP/AABEIAKkBKgMBIgACEQEDEQH/xAAcAAACAgMBAQAAAAAAAAAAAAABAgADBAUGBwj/xABAEAABAwIDBAgFAgQFAwUAAAABAAIRAyEEMUESUWFxBQYigZGhsfAHEzLB0ULhFVKS8RQXYnKCIzNTFmOiwtL/xAAZAQEBAQEBAQAAAAAAAAAAAAAAAQIDBAX/xAAhEQEAAgICAwEBAQEAAAAAAAAAAQIREiFRAxMxQTJxYf/aAAwDAQACEQMRAD8A9aDkrqiUuSwgBcUm2dSrQ1I6ndQIXHejtHeVCxQMUBL+JU+ZzUgIwirWO4qbZCDAi4KoRzyl2jxRKWSoLGkq4ErHA4q8KwDJ4qbXNSEQqASVJO9QlSUBL1AUpKgCBiUJQ2kJQPtJS4oyoQgDTxTSgAiAgMqCUIUVEJQLioigEqd6hCBCAEobRRLUpCCSgSiYQQApNriU5CSEDAKIylJWRYHJXuVcpvNAQkhRxWrx/WahRnadtEZhonxOXmszMR9WImfjbQmAXKnr/SBtSqEf8Z8FtOjutmHrEAOLHbniM+MkeakXrPyWppMfjdMKOyoCpoujCt7Eopq4BMoKmU1bCMKSqAgCnhKEAKMKQogDkpcmKEIEhMQmhKQgjUQFAmQSFJUUCoKigUUEKUplViMQ1gl7mtH+ogeqByUCVhs6ZoHKtS/rb+VlhwIkEEaRfzSJyYRxQhMgSqAWpYTIIFKSOCchC6Bi1Lsq5SYUFBCwelumKWHbNQ30aMz3buKPT3TAw9IvNzk0bzoOWq8o6Y6SqVahL3fVqMw4zH+1oGi4+S+vEfXSldm86V631KwIb2GfyjM52JzPotD/AIvZcRUIvEAXi2UDUfdJtEjZaJHEGZg7XdaVXh8K1omO1nkPYOq8dpzOZeiIx8A9K5Q2efksqh0gHSWmDGRF+4hUNqyDqTlz++qpr0P1NkGJn3kpxKu16A65Oow2qS5mUH6mj/STnyK9AwuJbUaHsILTcH3qvEqHSW2Nl14kCTH7Lf8AQvWWpQPYPZIBLXHaB4xYg8iu/j8uvFnK9M8w9UUhcVS+I0Rt0DfUPOfItsrf8yGR/wBl/wDUN8bl391O3L12dgVCVyDviEyP+y7+sfhSn8Q6Zj/pPE/6mq+2nZpbp1yhK5tvXyhq2oO5v/6V1LrrhnfqcM82HTlKvsr2mtum9lFc+7rxhtHPPJh+8JqXXbCOzqbH+5pHmJCb17NZ6b2UFp39ccILfNnk15/+qrb13wpOyHkncGO1V3r2az03qXaWg/8AXGH/APc/p/dQdeML/M8cNg/2U9lezWenQogrQU+uuFP63Dmx32Vz+t2GH6z3Md+FfZXs1npuZRWjHXTC/wA7v6HfhV1evGFBs9x5MJCnsr2a26dAEtSoACXGABJJsAuaqfEHDjIVT/xA8yVzHWHrU/EjZA2Kf8s3J4kLNvNWI+tR47S3HTfXck7GHsMjU1OnZGnM+S5aviS7tVHEkyJdc/lYNWqWjURuvlmpTZtyTMDInXIyD5LxWvN+ZeiKxX4trV2AdkzH5VnRXS9amSaVR3cYbw7MkLAxdJohobPjFt8ZLX18Ls5Et5ZKRwS9N6J6+izcSIOW2Iz0lv4XX0qjXNDmkFpuCNV4nhOkC76wJGUDULreqnTvyaopuP8A06hGeTXE2PCcj3bl6KeaYnFnK3jzGYegBHZRUXscFcIbKYhDaVF0pHlQquq4ATa0lQeffETGF1ZjNGsLo4uOfgAudpUwDYbtM96t60dKfNxLiLthoB4XP3KpwP0Bxn95y97l4PLzOXppxwrc8bUGBr+FY7Ieqpx1HtDzAsgah0y8RouLoV+HEn9/t3oUXXh2+G6Ssh9IWvE39mEskQXWHj4Kih/R+ZHhl56/uq24h9Mki8Wk8PUeCzza+X3QdWaRcW4iQiKcT0tUq7IhvZMlsRHeM0h6SaGGZa6Y1Mg93Zg8dyyGOaQCRnla9s09JgFh3jzFleBhM6XGRMHISfEcTF0f4mA7f7/ELKDxMbDRkfzomqinkGiJ+reOSnC8sU9JAHfGoOtjluU/ign6Z32twNvsrTQbnAM23emqVlJsRsmDpvH3ThC/xFpOc2ygjK5PE5qt+NZIMkgGTqBYx9lf/h25QBfipVosA+kHhHpkrwKXdJsu4C1r5G5AAjmU1PpVszskndF80wwdMyQLxqJtu9FS/o9gJzvJ0snByt/iTZntAHMZd1/RSl0kwi3aI5C2uZzhI3AMAOy0XvJvPv7KNwzTYgXPswPd04OWQzHgZCTM8Bll78Fku6SacmWz1MkcVXhcA3Z+ke+Cvfg2iTEeSzOFyxj0gza1GU55a6c0n+NbMieHCJjvWR8gZeNx3EETKrbRaT9QiYJzjf8AdOBQMY0yGx3jjf0V9KrtWAM8Rad3f6pauBbbZIsdd18r2WbSa0ZR79FZwihuDcBLmgEnM3yI0lFxgcI58+alWuQ4ANJBklxNhu4ko7Wl7++5SSGO/C7TSQTuzi/+1YdR5a4h2Zym62z6cNBBaZ0H1d9li4xoiT4+/BFYdSkey4iASdeMc1sTV7A3wCsQ0doFt75Zu9ckBTJ2tqeyACZiT7t3Kzyj1vq50j83DU3kyY2TzaYPpK2hcuR+H2IJoFsDZDpb3/VPvVdcCvpUnMQ8lo5AhDaRKBW0PC0PXPpD5WFfoXQwf8jf/wCO0t8wLm+vGDL8M4C8dqOV1zt/MtV+vI67yHG27ysmwOKLCBJjjcXhUYxxIG/Lxy+6yei8I50E2EkeBy35+h3Lx/jv+tqwlwgmW5lxnPWBlwVDALibgxeRbeQPdkS8tBm1zB4SsSjUDnOOhtzhcobZTq7W/U4WyvvyWPiHEw4HUeWa4zrBXeyudoWtszMEdy3vVxr3Ui54dBgDvIg8jH3XSfHiNmducOgxAJOQGzllcX75WFiXgmG2JtO4a2WZ84N2QdqJAtFh3qsU4dIsXZnPI8Bb9lzbLk8AG0Eb937J6NYgvc2dL3BtlHmpVYdpkbpEmb6nLXckYSS8EkfTNyO+2kog1MUWhz9kG7ptfMQUcB0gakt2YOd/zpdI+oIcSOzJz57tbqzD4trgI45CPLxQK0EteAAbkTukd2qIBcJFt09ySmwjaGfaueeWSFBhaN8uyyzt2SYgZ77op8TidktaBLjprGt9LFCniO0xpIAEC98gbWunfhxtBzhEgN3x4aKmthw1wAvfakyLAgEX3jRWJRe98Oys4Dugz4JDU3jLfaeXvRF1OXDSxnXUFc91tq1GtaWyW5HcN3IJWMzhZnEZb+jUBkEggCbHnuTUmSZ0vB8AuF6MxtUuAZdzp8BmTwG9dthaR+S0mzyATEWNvEZ25LV6a/rNbZbEV5LYJA3bt198QmxrwAM41vOvp+FjU6ZIyiL945K2pDm+Ucd3L8rk0ua4OY2DBFpFjzMRJVDHknfFgc88zIzyGe9IymIGca63gnko1wm1m5X4ZiyimpmQ4Tadb7/NIMTs0yXk2MaTmgKh2XwALutmB6nulLTyblcgb78VpGXgq7KoJa4y0fq8hA0lRlWfFVtogVHFoFwAbeP2Wm6axnyqb3DMHOP5o/ZIjM4hZ4jLftM6ff0SYmIc7ZLmtsTsktBieWQlcX1Z6yPdWDTJDtF1OIe4gmHN1IOUAwJGq3NNJxLGduYUU8Z2Q9hnb2mt0uCAWkGI+ysxFUgNaY2iNpx48/FW9E12sAAcNXETlJ9wsTHtIeTGev7q15kn49F+H7Yw873H8LsGlcj8PjOGBgi7s902XXAL3U+Q81vpoS7KaEJW2TtKx8dh9tpB3Jm1FidL9IfKo1H2lrSRzjsz3wszI8j6V6KDKj6bogOnzBF+aNCo0HZB2S4Q0REkbidY0/CrxWI2iSTJmScze5133Uwx2GktILXSb3Gl8/SF4L9vVVj9I13nsR3ib750iRaPFGkNhoHvemxNUNLnOvYW0AEnwCjCC0G/GftCz+NHfRkwW8b3jchiHWBGjrgePioQLZ/bhpzVtNs+gO/3ksqxamJa8hrbnP8AHnwQp4nkIsRvzsDks2jS2RprO/lxi6QUd4a434q8DHqTttJAggxHG+iuYdokzNhpqFc4S21zxy5+qVlv28kyMR1VrmtaM5ANuN/unfhwwtflfPQ23c/VZYpXkAT3eZzTVaQImN0zHcOWamRh03Ahzo1EEWySioHwG/VNweGfKFmgANsB9uCAORgA63F843RyQY4xQALH2Ok6j9P9uClRu32jYuFvDMTn+3BWuZqbneYVsS2IJKZGCMc0NDXyTl9Njy3JPm0znNpBkG4tobLY4mmw5Nvqc4Pv0CWrRaTGzYW7UzzVka3D4QBrS1rRnkIyyyTPx0bOyCTABzgeW9Z4obRAaDMEADUW3f3WP/hWkk7Ikxe+mWW6yZz9D4bFOvtA78iRff6SsgOJZI2srHKI38I9FGuG0QQ2DMc9Lm+XossVOB8FJGuo1zZp2nXPZ+kgwe0DqMtNYVLn/LJByzFvwti18OyzjRLiadxIJUiRiUiHB5zBMjTQI0K7YG1PZkb/AO6yHtF5AuNn9r80lDCtzP1HcSPUqhH4gNyuXZQJ5K2hgg6m7aaDP1AiRe0Qc+5Xsw4b9IHvilZiG3AeC4HtAZt5jkp/i5a+h0DhqZtSAJ5k2Pp3qz5hceFxl42yV9WmGydToTOapdR1dbXXuytC1mZZwwxhgHRDW63Ez4XkrKxWHDqezYE5EAjSYQxrA5ocDeJi+e7irKL5ptImf1ToZGW9X/o9H6l4N1PCsDsze+k5BdEAue6l4/5uHg3LHFhPmPIx3LogvoU/mHlt9GEphMSlLVtlRK5jr5iiMPA/U4A8v7wuohcl8QKM0LbwTy1XG/yWq/Xm9MnK05nnK2fR5a4BpFxcCNYMkcYK1D6uydDckHgcp4ZjkjTrlhmwytO68XFl5pjMO0TiW5rYWR9IMd5N9278Kv5QjdzyhVYHH7W2C6wgicwLAg74KzWYWJuI8Ldy4y6QxS2MgDuy/KAqjIzP6iNZyELI2OJme6+UGL6I06QBk9+p9/hIVRJNyOUeSrdWMXIj7b4CXG4xo+kSQYsJud2/mtLWrk309ytRXKZw3IxoBu7yBi2UaqO6YEgXuM9ki+/KCFofnSboh+0LzGXs7l09bOzeP6QvdxAzFrW/1N0n3ZP/ABFgzzuJkDP08FpmE6WBzA3eKR7t1vAZTrqpobN5/EWSIcbQdOSs/iNJ1wQNJPuy0QNpBjSJ3C/FQOLt5330CaGzcMrwcwZI3W4SM01bHszJjQ5g5gFacO37Q4gAiON5zSV3gjWB3clNDZvG46mA0DUGYvHPjqj/ABFpgeUD1zXPTbOPx/dEHnzV9Zs39XpGmHEtMDTaz4d8wqWYxltrMaib6SVqc7bWV92um8qoU9RomkGzeu6Wa7MgQbW1GXeb+KyqPSzdnPP+wXNBx1M55cFa94mGmbaiIMXFs9bpPjg2dDU6TbaBJ5TM8FVW6T3A7oiZ5b+S0G3AzM81WKt49+KnrNnQ0sWzeLxpfvHksqg2bkiOEbvLRcy6sN5ny11z8lkYTE5wbiTrfepNODZ0zhYb8/LyWLYuLg0F+UwJI3Sl6O6Q2heZiO5ZG2xoBa4EzB3gjPJc8TDaouJDZBmSDflaOCpf2bHw15K59IQYN8++c1KtJ0iRc9qTqDf1lUY9WmdiSI2iYzjjB4I4WuGsbtQSCf3jn4o4ig4DswRYlwkwDpwuQFVjHsDQIEm+XcVY5R3Hw9xQJqtFh2THGCF27TZec/DKkQapO5g9SvRGFfQ8f8vLb6slTa4oKLqyoIWv6X6O+bTLXCxBWwBVgprnjI8N6a6IOHeWxYkkH7eN1qxVM5Tznduyherddur/AMxhc0doXXllcRtB8h1uVjfkuN64dYnKsA527tQB78FlN6SEQSdq9tI3i9+cLAc3ZPZBgmbXAmN2mqYG5Did5gkCe/uNp+y54abWt00XDMW1tIdl6Kip0kYAtAmMpniBcDita0EWlrtQRJEaDgrYvbLRTWF2FrzMtMEHP3mq3susjZXQ9DdSauIALj8tvAXMwula5SZw5RrZVgpr0rD/AAwpj63vd3ws1vw3w4/SfFb9csbQ8ra2M4QLV6sfhth/5T4n8o/5c4ePpPifymkm0PKCzfChZ7C9Tf8ADXDn9J8SqnfDWjptDvKeuV2h5g2nxPemFO3d7uvQ3/DCmTZzvL1hK74XtP63e+EKaSbQ8/YIOnIwc0BT4+f4Xd/5Wum72xwBn1hCt8LzkHjvF/KFNJNocIWJdlduz4Vum72gbwDPhMBV1/hnVB7JY7jJHlBTWeliY7cYGotYu1p/DOoc3ME7i4/hWt+Fzv8AyAcgT6lNZ6NocM6lNknyo+mw5k+pXfO+F7v/ACA82/gyg74Wn/ymeX5KusptDz93FXUHQD3eGq63F/DOqxpLKgdwLfwuYxODfSJa9pa4fnMSpaskSlGsZkGSO7gB4+qy6XSkztC+8TrELWisZFyMjeO/f38FCZz3kSfI+HouU0dIth0NPGNAF50idBqUmJxOgMgm2gnUc/crniN4M8iPAkSVa0iA0CL/AFmQTPATEcFnQ3bWpjQOyyMtDaTncrDc6TvO9UVHBp2RO61ysnB4cktaASSQB+63FYhJnL0X4fUYpuO93pZduxaXq70f8qi1u4Dx1W6avXSMQ4TPJoUhEBCeK2hWNVsINsiFBTXogiCF5x136pZ1GDnC9NIVFeiHCHCQVmYzCxOHz47DH9PKDbzGSLmVGi5tkCDI35j0Xq3S3w9o1SS2WO4LVf5X6Gs6BkFxnxy67w862Cc+9ZGEwjnGGAuM2tbxXpWE+GdFp7Rc7muhwPV2nTHZaBuWo8fbM2hxfVzqKSQ+teMhoF6DhcIGCAAIV7KEDJWwusRhiZyUMU2I0TtUKqAGo7CgRHggUsQ2AnQhAvy1Plp0QgrcxK6nwVpChHJBSaaGwFcdUkWUC7CZrEWhMWoK9hAtCfYUKorNILnesfVVldptfMFdNKRwn3mpI8I6Y6EqYd0PFp+qJEfZawhw+kW0vProve8f0Q2qIeAQuO6R+GrCSaTizWNFxnx9OkW7ecvL3SXRpGUAx/IP2yQNAAESIO4fnLuXaO+G1YfrZzhXYb4ZOJ7dS3DXxWdJXaHDUGgu2WyTu77d69G6m9Uy0/Nqi5yBGX7rddDdSaNA7QEu3m66SjSAyC6Vp2zNugpsgJ4RRldWAQ2RuRQlUOEwKrBTyohigooiolMbkwUJsgSNSmDVNhQICFFJUQQhFQFEhAIKmyoVEEUUIRlAFFAogihKhKBQEJYTBCUAKBeg8JC9QWh6RxugwqSgIUKZQNQKo5qfZ3KKir5ajaasUCgXYRIsnLUkKgBqBCJUQCUJRSfM5qhid4TwlP59UWe/JQSU4KV6g0RDyoUG/dIdOf4RVgUAUGXiiUAUlF2iDkEKgRGXglHvxUDEKQoffkozVUEIIO1U07kBHkj6osyCUfj7IISoUDn3Jj90AUcURmUNfe8IFLUCxM1T90CbAU2FZu5IPUCBMmag/IqiKQE2ncoPsgrIRUdqgc0BJSlQ6qOQKSog7VRuSIkKuRwVj0Aqr//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E">
              <a:latin typeface="Calibri" pitchFamily="34" charset="0"/>
            </a:endParaRPr>
          </a:p>
        </p:txBody>
      </p:sp>
      <p:sp>
        <p:nvSpPr>
          <p:cNvPr id="24581" name="AutoShape 6" descr="data:image/jpeg;base64,/9j/4AAQSkZJRgABAQAAAQABAAD/2wCEAAkGBhQSERUUEhQUFRQWGBcUGBgYFxkXHBoYFxcXGBQaHBgXHCYeGBojHB0XHy8gJCcpLCwsFx8xNTAqNSYrLCkBCQoKDgwOGg8PGiwkHCQsLCwsLCwsLCwsLCwsKSwsLCwsLCwpLCwpLCksLCwsLCwpKSwsLCwpLCwsLCwsLCwsLP/AABEIAKkBKgMBIgACEQEDEQH/xAAcAAACAgMBAQAAAAAAAAAAAAABAgADBAUGBwj/xABAEAABAwIDBAgFAgQFAwUAAAABAAIRAyEEMUESUWFxBQYigZGhsfAHEzLB0ULhFVKS8RQXYnKCIzNTFmOiwtL/xAAZAQEBAQEBAQAAAAAAAAAAAAAAAQIDBAX/xAAhEQEAAgICAwEBAQEAAAAAAAAAAQIREiFRAxMxQTJxYf/aAAwDAQACEQMRAD8A9aDkrqiUuSwgBcUm2dSrQ1I6ndQIXHejtHeVCxQMUBL+JU+ZzUgIwirWO4qbZCDAi4KoRzyl2jxRKWSoLGkq4ErHA4q8KwDJ4qbXNSEQqASVJO9QlSUBL1AUpKgCBiUJQ2kJQPtJS4oyoQgDTxTSgAiAgMqCUIUVEJQLioigEqd6hCBCAEobRRLUpCCSgSiYQQApNriU5CSEDAKIylJWRYHJXuVcpvNAQkhRxWrx/WahRnadtEZhonxOXmszMR9WImfjbQmAXKnr/SBtSqEf8Z8FtOjutmHrEAOLHbniM+MkeakXrPyWppMfjdMKOyoCpoujCt7Eopq4BMoKmU1bCMKSqAgCnhKEAKMKQogDkpcmKEIEhMQmhKQgjUQFAmQSFJUUCoKigUUEKUplViMQ1gl7mtH+ogeqByUCVhs6ZoHKtS/rb+VlhwIkEEaRfzSJyYRxQhMgSqAWpYTIIFKSOCchC6Bi1Lsq5SYUFBCwelumKWHbNQ30aMz3buKPT3TAw9IvNzk0bzoOWq8o6Y6SqVahL3fVqMw4zH+1oGi4+S+vEfXSldm86V631KwIb2GfyjM52JzPotD/AIvZcRUIvEAXi2UDUfdJtEjZaJHEGZg7XdaVXh8K1omO1nkPYOq8dpzOZeiIx8A9K5Q2efksqh0gHSWmDGRF+4hUNqyDqTlz++qpr0P1NkGJn3kpxKu16A65Oow2qS5mUH6mj/STnyK9AwuJbUaHsILTcH3qvEqHSW2Nl14kCTH7Lf8AQvWWpQPYPZIBLXHaB4xYg8iu/j8uvFnK9M8w9UUhcVS+I0Rt0DfUPOfItsrf8yGR/wBl/wDUN8bl391O3L12dgVCVyDviEyP+y7+sfhSn8Q6Zj/pPE/6mq+2nZpbp1yhK5tvXyhq2oO5v/6V1LrrhnfqcM82HTlKvsr2mtum9lFc+7rxhtHPPJh+8JqXXbCOzqbH+5pHmJCb17NZ6b2UFp39ccILfNnk15/+qrb13wpOyHkncGO1V3r2az03qXaWg/8AXGH/APc/p/dQdeML/M8cNg/2U9lezWenQogrQU+uuFP63Dmx32Vz+t2GH6z3Md+FfZXs1npuZRWjHXTC/wA7v6HfhV1evGFBs9x5MJCnsr2a26dAEtSoACXGABJJsAuaqfEHDjIVT/xA8yVzHWHrU/EjZA2Kf8s3J4kLNvNWI+tR47S3HTfXck7GHsMjU1OnZGnM+S5aviS7tVHEkyJdc/lYNWqWjURuvlmpTZtyTMDInXIyD5LxWvN+ZeiKxX4trV2AdkzH5VnRXS9amSaVR3cYbw7MkLAxdJohobPjFt8ZLX18Ls5Et5ZKRwS9N6J6+izcSIOW2Iz0lv4XX0qjXNDmkFpuCNV4nhOkC76wJGUDULreqnTvyaopuP8A06hGeTXE2PCcj3bl6KeaYnFnK3jzGYegBHZRUXscFcIbKYhDaVF0pHlQquq4ATa0lQeffETGF1ZjNGsLo4uOfgAudpUwDYbtM96t60dKfNxLiLthoB4XP3KpwP0Bxn95y97l4PLzOXppxwrc8bUGBr+FY7Ieqpx1HtDzAsgah0y8RouLoV+HEn9/t3oUXXh2+G6Ssh9IWvE39mEskQXWHj4Kih/R+ZHhl56/uq24h9Mki8Wk8PUeCzza+X3QdWaRcW4iQiKcT0tUq7IhvZMlsRHeM0h6SaGGZa6Y1Mg93Zg8dyyGOaQCRnla9s09JgFh3jzFleBhM6XGRMHISfEcTF0f4mA7f7/ELKDxMbDRkfzomqinkGiJ+reOSnC8sU9JAHfGoOtjluU/ign6Z32twNvsrTQbnAM23emqVlJsRsmDpvH3ThC/xFpOc2ygjK5PE5qt+NZIMkgGTqBYx9lf/h25QBfipVosA+kHhHpkrwKXdJsu4C1r5G5AAjmU1PpVszskndF80wwdMyQLxqJtu9FS/o9gJzvJ0snByt/iTZntAHMZd1/RSl0kwi3aI5C2uZzhI3AMAOy0XvJvPv7KNwzTYgXPswPd04OWQzHgZCTM8Bll78Fku6SacmWz1MkcVXhcA3Z+ke+Cvfg2iTEeSzOFyxj0gza1GU55a6c0n+NbMieHCJjvWR8gZeNx3EETKrbRaT9QiYJzjf8AdOBQMY0yGx3jjf0V9KrtWAM8Rad3f6pauBbbZIsdd18r2WbSa0ZR79FZwihuDcBLmgEnM3yI0lFxgcI58+alWuQ4ANJBklxNhu4ko7Wl7++5SSGO/C7TSQTuzi/+1YdR5a4h2Zym62z6cNBBaZ0H1d9li4xoiT4+/BFYdSkey4iASdeMc1sTV7A3wCsQ0doFt75Zu9ckBTJ2tqeyACZiT7t3Kzyj1vq50j83DU3kyY2TzaYPpK2hcuR+H2IJoFsDZDpb3/VPvVdcCvpUnMQ8lo5AhDaRKBW0PC0PXPpD5WFfoXQwf8jf/wCO0t8wLm+vGDL8M4C8dqOV1zt/MtV+vI67yHG27ysmwOKLCBJjjcXhUYxxIG/Lxy+6yei8I50E2EkeBy35+h3Lx/jv+tqwlwgmW5lxnPWBlwVDALibgxeRbeQPdkS8tBm1zB4SsSjUDnOOhtzhcobZTq7W/U4WyvvyWPiHEw4HUeWa4zrBXeyudoWtszMEdy3vVxr3Ui54dBgDvIg8jH3XSfHiNmducOgxAJOQGzllcX75WFiXgmG2JtO4a2WZ84N2QdqJAtFh3qsU4dIsXZnPI8Bb9lzbLk8AG0Eb937J6NYgvc2dL3BtlHmpVYdpkbpEmb6nLXckYSS8EkfTNyO+2kog1MUWhz9kG7ptfMQUcB0gakt2YOd/zpdI+oIcSOzJz57tbqzD4trgI45CPLxQK0EteAAbkTukd2qIBcJFt09ySmwjaGfaueeWSFBhaN8uyyzt2SYgZ77op8TidktaBLjprGt9LFCniO0xpIAEC98gbWunfhxtBzhEgN3x4aKmthw1wAvfakyLAgEX3jRWJRe98Oys4Dugz4JDU3jLfaeXvRF1OXDSxnXUFc91tq1GtaWyW5HcN3IJWMzhZnEZb+jUBkEggCbHnuTUmSZ0vB8AuF6MxtUuAZdzp8BmTwG9dthaR+S0mzyATEWNvEZ25LV6a/rNbZbEV5LYJA3bt198QmxrwAM41vOvp+FjU6ZIyiL945K2pDm+Ucd3L8rk0ua4OY2DBFpFjzMRJVDHknfFgc88zIzyGe9IymIGca63gnko1wm1m5X4ZiyimpmQ4Tadb7/NIMTs0yXk2MaTmgKh2XwALutmB6nulLTyblcgb78VpGXgq7KoJa4y0fq8hA0lRlWfFVtogVHFoFwAbeP2Wm6axnyqb3DMHOP5o/ZIjM4hZ4jLftM6ff0SYmIc7ZLmtsTsktBieWQlcX1Z6yPdWDTJDtF1OIe4gmHN1IOUAwJGq3NNJxLGduYUU8Z2Q9hnb2mt0uCAWkGI+ysxFUgNaY2iNpx48/FW9E12sAAcNXETlJ9wsTHtIeTGev7q15kn49F+H7Yw873H8LsGlcj8PjOGBgi7s902XXAL3U+Q81vpoS7KaEJW2TtKx8dh9tpB3Jm1FidL9IfKo1H2lrSRzjsz3wszI8j6V6KDKj6bogOnzBF+aNCo0HZB2S4Q0REkbidY0/CrxWI2iSTJmScze5133Uwx2GktILXSb3Gl8/SF4L9vVVj9I13nsR3ib750iRaPFGkNhoHvemxNUNLnOvYW0AEnwCjCC0G/GftCz+NHfRkwW8b3jchiHWBGjrgePioQLZ/bhpzVtNs+gO/3ksqxamJa8hrbnP8AHnwQp4nkIsRvzsDks2jS2RprO/lxi6QUd4a434q8DHqTttJAggxHG+iuYdokzNhpqFc4S21zxy5+qVlv28kyMR1VrmtaM5ANuN/unfhwwtflfPQ23c/VZYpXkAT3eZzTVaQImN0zHcOWamRh03Ahzo1EEWySioHwG/VNweGfKFmgANsB9uCAORgA63F843RyQY4xQALH2Ok6j9P9uClRu32jYuFvDMTn+3BWuZqbneYVsS2IJKZGCMc0NDXyTl9Njy3JPm0znNpBkG4tobLY4mmw5Nvqc4Pv0CWrRaTGzYW7UzzVka3D4QBrS1rRnkIyyyTPx0bOyCTABzgeW9Z4obRAaDMEADUW3f3WP/hWkk7Ikxe+mWW6yZz9D4bFOvtA78iRff6SsgOJZI2srHKI38I9FGuG0QQ2DMc9Lm+XossVOB8FJGuo1zZp2nXPZ+kgwe0DqMtNYVLn/LJByzFvwti18OyzjRLiadxIJUiRiUiHB5zBMjTQI0K7YG1PZkb/AO6yHtF5AuNn9r80lDCtzP1HcSPUqhH4gNyuXZQJ5K2hgg6m7aaDP1AiRe0Qc+5Xsw4b9IHvilZiG3AeC4HtAZt5jkp/i5a+h0DhqZtSAJ5k2Pp3qz5hceFxl42yV9WmGydToTOapdR1dbXXuytC1mZZwwxhgHRDW63Ez4XkrKxWHDqezYE5EAjSYQxrA5ocDeJi+e7irKL5ptImf1ToZGW9X/o9H6l4N1PCsDsze+k5BdEAue6l4/5uHg3LHFhPmPIx3LogvoU/mHlt9GEphMSlLVtlRK5jr5iiMPA/U4A8v7wuohcl8QKM0LbwTy1XG/yWq/Xm9MnK05nnK2fR5a4BpFxcCNYMkcYK1D6uydDckHgcp4ZjkjTrlhmwytO68XFl5pjMO0TiW5rYWR9IMd5N9278Kv5QjdzyhVYHH7W2C6wgicwLAg74KzWYWJuI8Ldy4y6QxS2MgDuy/KAqjIzP6iNZyELI2OJme6+UGL6I06QBk9+p9/hIVRJNyOUeSrdWMXIj7b4CXG4xo+kSQYsJud2/mtLWrk309ytRXKZw3IxoBu7yBi2UaqO6YEgXuM9ki+/KCFofnSboh+0LzGXs7l09bOzeP6QvdxAzFrW/1N0n3ZP/ABFgzzuJkDP08FpmE6WBzA3eKR7t1vAZTrqpobN5/EWSIcbQdOSs/iNJ1wQNJPuy0QNpBjSJ3C/FQOLt5330CaGzcMrwcwZI3W4SM01bHszJjQ5g5gFacO37Q4gAiON5zSV3gjWB3clNDZvG46mA0DUGYvHPjqj/ABFpgeUD1zXPTbOPx/dEHnzV9Zs39XpGmHEtMDTaz4d8wqWYxltrMaib6SVqc7bWV92um8qoU9RomkGzeu6Wa7MgQbW1GXeb+KyqPSzdnPP+wXNBx1M55cFa94mGmbaiIMXFs9bpPjg2dDU6TbaBJ5TM8FVW6T3A7oiZ5b+S0G3AzM81WKt49+KnrNnQ0sWzeLxpfvHksqg2bkiOEbvLRcy6sN5ny11z8lkYTE5wbiTrfepNODZ0zhYb8/LyWLYuLg0F+UwJI3Sl6O6Q2heZiO5ZG2xoBa4EzB3gjPJc8TDaouJDZBmSDflaOCpf2bHw15K59IQYN8++c1KtJ0iRc9qTqDf1lUY9WmdiSI2iYzjjB4I4WuGsbtQSCf3jn4o4ig4DswRYlwkwDpwuQFVjHsDQIEm+XcVY5R3Hw9xQJqtFh2THGCF27TZec/DKkQapO5g9SvRGFfQ8f8vLb6slTa4oKLqyoIWv6X6O+bTLXCxBWwBVgprnjI8N6a6IOHeWxYkkH7eN1qxVM5Tznduyherddur/AMxhc0doXXllcRtB8h1uVjfkuN64dYnKsA527tQB78FlN6SEQSdq9tI3i9+cLAc3ZPZBgmbXAmN2mqYG5Did5gkCe/uNp+y54abWt00XDMW1tIdl6Kip0kYAtAmMpniBcDita0EWlrtQRJEaDgrYvbLRTWF2FrzMtMEHP3mq3susjZXQ9DdSauIALj8tvAXMwula5SZw5RrZVgpr0rD/AAwpj63vd3ws1vw3w4/SfFb9csbQ8ra2M4QLV6sfhth/5T4n8o/5c4ePpPifymkm0PKCzfChZ7C9Tf8ADXDn9J8SqnfDWjptDvKeuV2h5g2nxPemFO3d7uvQ3/DCmTZzvL1hK74XtP63e+EKaSbQ8/YIOnIwc0BT4+f4Xd/5Wum72xwBn1hCt8LzkHjvF/KFNJNocIWJdlduz4Vum72gbwDPhMBV1/hnVB7JY7jJHlBTWeliY7cYGotYu1p/DOoc3ME7i4/hWt+Fzv8AyAcgT6lNZ6NocM6lNknyo+mw5k+pXfO+F7v/ACA82/gyg74Wn/ymeX5KusptDz93FXUHQD3eGq63F/DOqxpLKgdwLfwuYxODfSJa9pa4fnMSpaskSlGsZkGSO7gB4+qy6XSkztC+8TrELWisZFyMjeO/f38FCZz3kSfI+HouU0dIth0NPGNAF50idBqUmJxOgMgm2gnUc/crniN4M8iPAkSVa0iA0CL/AFmQTPATEcFnQ3bWpjQOyyMtDaTncrDc6TvO9UVHBp2RO61ysnB4cktaASSQB+63FYhJnL0X4fUYpuO93pZduxaXq70f8qi1u4Dx1W6avXSMQ4TPJoUhEBCeK2hWNVsINsiFBTXogiCF5x136pZ1GDnC9NIVFeiHCHCQVmYzCxOHz47DH9PKDbzGSLmVGi5tkCDI35j0Xq3S3w9o1SS2WO4LVf5X6Gs6BkFxnxy67w862Cc+9ZGEwjnGGAuM2tbxXpWE+GdFp7Rc7muhwPV2nTHZaBuWo8fbM2hxfVzqKSQ+teMhoF6DhcIGCAAIV7KEDJWwusRhiZyUMU2I0TtUKqAGo7CgRHggUsQ2AnQhAvy1Plp0QgrcxK6nwVpChHJBSaaGwFcdUkWUC7CZrEWhMWoK9hAtCfYUKorNILnesfVVldptfMFdNKRwn3mpI8I6Y6EqYd0PFp+qJEfZawhw+kW0vProve8f0Q2qIeAQuO6R+GrCSaTizWNFxnx9OkW7ecvL3SXRpGUAx/IP2yQNAAESIO4fnLuXaO+G1YfrZzhXYb4ZOJ7dS3DXxWdJXaHDUGgu2WyTu77d69G6m9Uy0/Nqi5yBGX7rddDdSaNA7QEu3m66SjSAyC6Vp2zNugpsgJ4RRldWAQ2RuRQlUOEwKrBTyohigooiolMbkwUJsgSNSmDVNhQICFFJUQQhFQFEhAIKmyoVEEUUIRlAFFAogihKhKBQEJYTBCUAKBeg8JC9QWh6RxugwqSgIUKZQNQKo5qfZ3KKir5ajaasUCgXYRIsnLUkKgBqBCJUQCUJRSfM5qhid4TwlP59UWe/JQSU4KV6g0RDyoUG/dIdOf4RVgUAUGXiiUAUlF2iDkEKgRGXglHvxUDEKQoffkozVUEIIO1U07kBHkj6osyCUfj7IISoUDn3Jj90AUcURmUNfe8IFLUCxM1T90CbAU2FZu5IPUCBMmag/IqiKQE2ncoPsgrIRUdqgc0BJSlQ6qOQKSog7VRuSIkKuRwVj0Aqr//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E">
              <a:latin typeface="Calibri" pitchFamily="34" charset="0"/>
            </a:endParaRPr>
          </a:p>
        </p:txBody>
      </p:sp>
      <p:sp>
        <p:nvSpPr>
          <p:cNvPr id="24582" name="AutoShape 8" descr="data:image/jpeg;base64,/9j/4AAQSkZJRgABAQAAAQABAAD/2wCEAAkGBhMSERUUExQWFRQVGBgYFxgXFxgYGBcbGBgXGBYaFxgXHCYeGBkjHBcVHy8gIycpLCwsFx8xNTAqNSYrLCkBCQoKDgwOGg8PGikkHx8sLCwsLCwpLCwsLCwsKSwpKSksLCwpKSkpLCksKSwsLCksLCwsLCwsLCksKSwsKSwpLP/AABEIAMIBAwMBIgACEQEDEQH/xAAbAAACAgMBAAAAAAAAAAAAAAAFBgMEAAIHAf/EAD0QAAECAwYEBAYBAQYHAQAAAAECEQADIQQFEjFBUQZhcYEikaHwEzKxwdHhQvEUI1JicoIHFTOSssLSFv/EABgBAAMBAQAAAAAAAAAAAAAAAAECAwAE/8QAJREAAgICAgICAwADAAAAAAAAAAECESExAxJBUSIyE2FxFEJS/9oADAMBAAIRAxEAPwDkYNKMfr2jdM2hYs2j5+9osLsLkl6jtXtpWI0ySk/K4fX7npzgjGYnAcEc27aeca4QfbR4lxkC42L9PvEgWSC5LdM+p3jGNBKfX2IxMsV8oJ3Ncs60rwSQ5DElmSn/AFHIZM5zh6u/hWyWJOK0qTOmCuHKWnsc/wDd5QkpKOxlFsT7k4UtFpA+Eg4f8avCgf7iPF0Dw2yODbFZhitEz4qh/FJwoHInM+Y6RBe3HMyZ4JIYZBgw5BKcz7pEF3cH2i0qCppI61V5ZJ90iLm3rBRRRdtHHcuUnBZZSUJ/ypCR5kV8u8UUWi8LSXSkp2JH/suvlDOOHJFjSDhCpuj1UOZ27NF+yX6UD5UueVfWIuUU8lEnWBdk/wDDu0TmM2aW1FT/AOR+0FrL/wANrKj51FR/1f8AzSLq7/Ur9kmK5vddaDy/cD8yN1kFrNw9YJTMlL/6a+ami4Uyh8ssNzH4hVVNWTiNSfdIIXbfoKSkBwCQ/YUgLmt0ZwaQVXamyQkdorTr4UCwCaZ0FNor2i8icmELtitq12ibMclIZISGZwBXy2gOd6Mo+xol30sioT3T+I8XehP8Ed0/uBSprByammjbt72ihaOIJSKYnzoC7RPvIekGZ8xKxVKdvkFfOKwly0OlKUh86ACu7CILNMKwFMQDlSvVtIkV012hbYyREbls5zQkFWqXSe2E0ilM4btsvxSZhmI0Ci56F9fKCxmgVo32izZbcQxSWdu7w0eRrYJL0AJPFtrs9J8pQA1GXq49RFwX1YLXSbLSFnUeBfmM/Mw0G2hVJiAodIFW7g2yT6o/u1nan6MdSxojh7Alt4BC/FZpoV/lXRXOuR7gdYWbzu2bJXhmy1J2egPQ5HXUwx2nhu3WSspfxEDT9adiIsWLjhKh8O1S6ahYceocdx3iq5Wt5JuCehJUtjmPLSNVLw0eppXXf+nKHq1cHWe0DHZVhJNfhqLoO+E1P17Qp3jdUyQoImJKTo4oeYILEefrF4zUtE3FophRq5NOVRzbcxDhZqd+2VIs4eo/VIxcsFu3PaDYKAtvsL/tqezAGbKKS0NipbAh6O2mebQOt1gxBx+829/uCABY48iVVnL5RkAIxqRVmbvtq++XukapAz12rnt9IjTRzq++zka0/UblHiap7aHJ2/G3SMY8wCgDEc6HOg8gYZeH+BjOT8W0f3UjPZSumwO/lBXh3hBEsC02seLNEo6bYh/JTaZDXlX4m4qUpWFGY8kflX0iE+SnUdlYw8svXlxJKsqBJsyAhIySmijzJ06lyYXbJdtotq3NEvnXCP8ASP5Hn6wQ4c4RVOIXNBY1Yu55qO3LMx0KzWVEkMkB27Dt9ojrJQF3HwjKs4ClCu5qo/rowg0bQwZAwjln5/iKV4WlQS4qowLTPNCVEnkT94nKdBSbKN5zlf2hTjwsGPNqxrMnDfkIuBBckVfOvm/4j21yErQQRnkRQ9QY5pOyywinLngZ5D376xrMtiRhrQn394WLFYpk0lJmkFzTUNqRpBazcOy0gFSlTDsSyX6D7mG6JbZk7D0jxZO0SyLMlDgMAS7DJ4jkqAHIDTlFKffBFEgBzrU8+kLgzC8xKRVRbv8AaKky9pJNanIUgJabeWKiaeZ7fiK1nscxZKvhr3GIpRzyzHcQU3QthC1p+LNCAoplMDsVFyCA+lHieRcklJCkpLjJ3Poad4Wr4vO1WeYlS0oEuoQEkqHPESAXZu0NN0Whc6SiZh+YPy7QZKSVmVWXwaA+zFa1WsJBJLHbUxDe14GUBhSSpVAGP0FYVLyuy3zy0uUoA/MVEJPQYyGHSNCDZpSCttvJah4XAGg+/wCItXQVLmJJxFq1yHukb3FYLTLlhMxEsEfyK3PcAH6wdMglLBWE8khn8vvGaAiUL6xulRahrCjeN7WizrCFlKgflLM+2WR5QZkzZ5DhKOgJp3w5xsoOGHpV4LRq6dXy/Ua266bNawykgK0P4IinInKbxp8VHbfVokkqDN8vU5vXOKQk06YrXoW7dw3arGcUlRWh8tfLX0MXLu4zlT0/BtSAXoyt/wDKTr5GGaReDBleJMCeIOC5VpTjl0Xy+4191i93oQDXvwWw+LZj8WXmU/zT0/xAbMD1hWUj6fr75QXsl+WiwTcE5ynJ86D/AMhyNRDHa7skXgj4klSUTs6fKvfF+c93i0eTxIRx9CEpKTnoPt7DcoqTUBsnP1P4gjbbIuStSJiSkg1GW7dsmIiouRQ08v1l/WLpkmihMu4OaehjI2Kmowpzb0eMhhbNFirZNl5sDy0GWsPnCPDglIFqtGdDLQdHqCQf5HQZDPoP4I4aE1XxpqR8JFQDUKVn/wBoFe45xf4v4laiM64RsNVHntHNy8lfGOy0I+WU+KOJVKUUpPi1b+A2H+bcxJwpwrjImLGxAP1PPYd4p8J3CZysaw4ej6nUncD1MdHYSkMM2iH1wVKtvtokhKENiU/UAZltakRUFuVmCe9frCvxPalGalQUygGb1p5xLw7eS14wuuFm75/aISb2Ml7Ds+apR8R8oiPp7/cbLmjLXlEU1sNCaesRabyUwWRPpEEy0bkf12hSvHiWZUAYWplV9m3gF/zxWL5ji/zOD5GHjxNiPkSG3iAKSAqWPGSAQB4th1zPaJrssNpTL8aA7kjxh96/1hXst72hVplpLlWYSzYvDlXkSe0dFkrISCoNQPV2OrQ0l1STDF3kBf2uZiwLQUcjr+R0pEaZK1qUEpAD5nLsBVXoIZUrfMOcmzpWtYxaUhvCBoG90EToNewNY7nCFYlErLZq0/0gfL2i+maE0cA6vElokJUHqw5kfSIBdkqpwVOpJJO1Sc4Vv2MgbxHLkzJZ+J4lJ8Qb+LVPbMVglc97y5qRgL5ONoC8TWNUmSpUoFThi5qHGfOB/A1rSmWoGi8VXOjAD7xVL42LeToOn7j16VPvOKIvJISSTQVNft2gGriwu4RodfKAZtIZlzK7+9Ig/tJOQxMdGfrU1hZtF8y9ZTnUKJL671HKNZXGIQQMDJyp/EcgdI1MXsifi2zp8CllmV4GGRAo50zPpGl132tFPiBY2NDyqY2t1/2dcheJaTma11f7wgWS7rTPUoyELwuSPEwAJLVJA/pFow7LOAOdHUZl/VZqEb/T1jdF+IyIr9W+sJN28MW4ECZNMpLjESoKbs9TDNM4bmsFS55JGk1KSD/2gEeucTlBLyZNsIKvqWzh296xJZuKUJVRRT1yO/KE026alZlTpQCnZk+hTuMqxemXRMloClA4CwB5nTwkns2nKD1aCnY+T7HKt0spWElW4158iN459arHPu2c4cyyen9FbHX0hh4eTMQQuoA+XYvn9IbJ8iXbJRSsB2Y+9orB2qkLLDAUuZIvKSEqIExiELaoOyh9U+UJl5XTMkTCiYPFm4yUNCDqPZja8rLOu6fQPLJ8xsTuMwf2IcpMyVeUgIWRjb+7XqDqD9CNcxVjFoT64ehJRvRztQrkk9v1HkXbXdU2UtUtSFBSS1AojkxwlwzRkdWSVDrfVql2WQJaaJSmu7bdSaxz6xWddqnurWp5JG3oII8Y3kZkzA/+ZX/qOwg3wPdLJxkfMx7fwH3jhX/Xst+hpumxCVLFGYCm2w7RMsO76xJOOSdo0mFkkwBWzmXE8t5i3/iWDbafaNeH/iUUgOD4VE5U23P5hgvOwS5ynUKDMijjYtVo9CsKfAwApkzDYCJOSoqr2zdAwhz+4xExlbjX+sCbwvYj5QAzu+RbaBwvcl6vuH8ok02Hshh/sUtaifhpJNTSr6uN8qwQ/saCPkDcwIE3PacRZ/Wn9fekG1mhw1cMzgHz0jXQUKtuu0WW0Cckku4CToks7E15DrB6RxBJKcRUAaODmO0UOJJQUhIUyTviy7tWFibInKZErCon+RSQBzfIw33FuhuHFMok0PWNzxLLrXWEi1cN2yUgrJCkgOopU7DUsQPMQKVbJif5A+sUXCnpg7tbOo2W+UK+UvyDv/SLctaTXL08wYGcPT0plICW8QDncs5eDBWC7++kc7wyyK9qkYtCrQgAkeUK1q4NmmaVJKZSSXDmo7JBh1QXyo/lHhz7/WGjKhXkq3ddwlSwgsst4iQHUdX+3QQNv26EFpqAxBAUkfKXYO2hD584NlQeNLRJSpOFQBSdK7uOjEAwVLJqFmz8OeKgSxzYuAY0tfB8yarCgiUzErYsX0ABYmDsy+ZcqcJS6KUxSW+YGgD6FxBVBer6Qyk07E6o5xfvBNokI+IlaZqEsSAhldSmuIA8+0X+EbxSE4VEAqD7ZgbQ7KfQtSm3J9Y5lfVjXJmLKxQklwKVLsRpDuXdUCqydFRMSsVALNm2kTqAb2/KOfcNX4UrwqLpOTnKHqRPBD+WtYk044HWQZPWj+0MoMooGEkZ1LtA228QTCtGH5ZZKcOpORfn71g9bLCmalljnzB3GoMKV6XWqUXBdKjQ6u3ofTWGjK1QHGnY23beAmppnqDvBGzTyhWIQgXZbzLUkvUtiZy4OedaQ72eaFAEF/dIybToLSaDV8XWi2SCCASR3/rtHLLJPmWG0FC3CXqfoscxr32jpd123Apv4mBvH/DXxpfxEDxpqG15d/q0dKaayS0EbPxOkpGIElswzHYjqIyOSWe/50tIQlVE0DiMhes/YbiZKSZ88bzFV5D9COtXPZwhAo1H8qCObcIWfFOKv8Ip1UWHo8dSQGSfLyhpboXwVbZbkyxiVrkNSYB229VzPC+FOycz1MVr4tTz8OwYcvxvEKZXiA3FW+5jnnJlIpGwkgOqvPESQIGWy9cRITkPXp71iO2WlWJiTyihZZ6Js5Mp3PiKiDQAZh9zyhYqxW/RWt1oKnTLSVTFMKVEGLs4WKQ81TzDVTZdBy0g7IlJlpCUpCRXINpyiRM47N9I0p4pDKFbMsNhwBgGTzzMb2qelCa0LgBtScokNpGElVQA5bRusIXE17eNKlUAOQzGbHOpDwkYdnQ0pJId5FnQtLqSFf6g59XiUyxoPplChYLcpSQpK8Q3Cqdx+Yks9+TEKq5BehrBcXoCkmOGKjMGyrkOUIl7cCTEHFKIWnb+Sf8A6Hryhru+90zABR9jnBIJ7c9feUCM5RGcUzm913ksTUSwWxLFNq1p5x0aSvQsQX1ijeHDEuYcYZM13CwBXkoa+hiWWtaUstLK3FUnofsWMNNp5QI42Wlzkg1oeukVrXeCRUqHnWkA79vB8ISpkgVbU7UqYBWcmcTgJwgs4zPTYRlC1Yrn4Gi18TJS+ByT5RDZeKQfnHo/0gDN4PnLS6FLB0BUa/eI7DYSkBlKVVqs+2ZDiGcY1hi9nZHxLenxbUFAthAADMdS/rDpw3fYmoz8YzH3ELV93EBLxAeIZkb84GXFeCpc1JGbsRvo30h3Uo48DK08nVTMGob7efSBt+XWJstT1p7bcRYRO3y19+UTy5m2REQTHaON48Kyhwz0h54avZMxGBRYp19H6xbvvg+XOSTKCULDkMAATnVsid4W+EbORPUFggocEcwWMXnUo2vAkbTH1CfT1iK33aJ0tUs/yBb6juDG0oUz27RJOnCWaqz0NOrRzr2UYhSUzEYpc5LLTVJNMYrUHIwx8OTz8pIw5h84n4gtcsWdRXhJpgDuSdG95PC9KtZ8MyWf6MHB2q/k8UbtWBYHlYpTPOD92zxNlYTsxhOsF8oWl3wlqvo0HrjtTLzoqH45exZoWL14KBnLIVhcuwSD1PfPvGR0dcoPVoyOjJOzlXAUlyTusegf7w/zPk7wjcAGn+8/+Ih4mnwDrCvbA9HOr3vLBa5gWGchj0/LxHLvU1Y0OwyrBbia7UT1mjKGoz/cUJFwIRmVHmS30iM6GjZTvY45JZTFu9NOUKlx2konPqxA8xSOm2exS0JokDt79Yo2+4LMpWJUsYjqHBPkc4MJqK6mcHdg6ZxAQKM436wVsdsC0glQr7rFGfwhKmBgpaNmVi9FOfURJY+GCgf9ZRbJkgE9akGElGNYHV+QtMtAwnFQMRplUesJd6XIZiFGoocPUGkNku5UN45hV1OH6RJaZMtQwgjwjkW2rCxbi7RpKzn3Cd2pmhSSCVghqkNTlByfdEyXmCsaV8X79DBbh25PgzZszF4ZjEJFDR3c84NWiyBQwu42MV5J27EjERUzWIIJzyyIP1H6hkuC+jMVgUasa7wPvfh9ZJWj5h655jUQGuu3KRNxKSxSaj6tCNKSwMm1s6SFmkbTJ4Zvv+IHWO9ELS4Vn6U1esRXpePw5RKWxH5X307a9Ijm6KGl73AiePESFDUUcbHlG933NKkhkpqBT+kW7CfAkKLlq6Vz7CLH9nBLilO3lDdnVA6q7NFHUHKF+/rgwJVMkEomVLA+FZzLA5KzyzhkTJ6x4qzhVFBxtp3EZSozSYIu+yTFWYfFLrKavz+8Jol/BtVUkBJevWhHrHSkAMwEKHH8nDLROCSSlWFZ/wAqnp5gdzzinG7dexZYQds14pXVJDe2ja1X0mUklR2AGpeObyr4ADoWoHbnz0hy4csaJksTLQy1KfClVQBo43OdYD4uuzd70ELJxRLUDUitAxc7Qt3uqb/apkxCFAUchJIqBmRSGtV0WcssSwlmIw+HLyBi2iWKFJII2L02jJpaDkA2HiFwCU15GB943guYvIsAwpRuu8G7+sCRKVNRL8aSHCc1AlnYPu++cA7NiUH+Gvulh+41VkV2D7VNExC0ipT6btF+x3UiQjCTjUakgnC/IbZRBZAlJUCCFHQhncsAx0gnKspUoDOv6fo0O9UGg9Z7plKQAECoFRQ9X17xQuu1LkzxJNcJz5ZgjcQZk+AJHYfmNbRZwVY2GIBn5PCqvJmOctYIB3EZFWxTP7tPSMjo7ETmPAc5iRsseob7Q+LPhPIxzDhO04ZqhuAf+0/uOlylu/MRnsbwIN6W9QnLwk0LdecVP+YzM8Zrscv3BTie5jj+IklL6j6EawtrkKUtMv4pclqAAdS2dIn0sHbwEZV4TiWDq5VLeWn5jabekwVUgA6OCB65wesclKUMj+NOpbMnMx5OlCakoUAyhU7HQxN7KUwXdV+hROM6sDl7EGU2+WK4h291hCSsylqlzk4FOWJfCeYO0ELNbpIzWH5PpyAMGcAKQavC0hbYXLdn8s4rmZhSTyc8uvt41mTBNThQlSnZ/wCOVeseLueeEhKBLAOaVHPeoBaFSrZrLlz8QjAApqa6fqL676SATQ+6wu2HhqcnNSG2Hib/AHUMa39dU9EkrlrHhDqATUjVjXKM4pyqxrxoO2e+gp3AD+v6hf4lUgH4qGcaNQ/vnAO6b0mqUxCSeZwn0H2ia9zMKcJcFqg5/wC3cdKxSPC4zEfJaN7PfUsjVO9H+kSSLX8QKVUtSumoL8+mkL92qGNl0BDPtBFB+ErN0lnb0PaKy40nSEi7Hu6b3C0irEZjU9tYPInvQmErhmW87EcgDhbcln8vrDio+e4jjmkmdCeCRbMa+caKU9ctvfrFa0Wihxe9YC2jiWXKCnUDsE7aP9O0Ik5aA2kMqFgc/wCkVLUkLSpCvEhQIYjMGhEL9w8SifMUFEIGSdn66mGghDPQ+Xf3yh+rizbOczOExKVMUVOhBJTuRQseekXbs4nVKBTmN8iIdxZZbklIrnTOgGr6RSvPhORNTRAQWopAAL9MiOsWc+32B1rRYuq8xNQkh6ir+vQu8W1K2qBny/MJ9xTjKWuQr5kE/ao5NWGaxzKEku1GhGqYUy7PqAc291iNEkNUM8SIDsQfCoHWB1pvDCFBw/yl3cb1hWgpgi3ygqbip4VUy6a+8oJ3NZyxVWmUVrFYDMBUVMMhR4N2SWEpSkF2p61PrDXeDP2SHd/xGTZwCSVEAfnJt6xhG/1+0AlzTPtA1lystirf3tzhooVsfbD/ANNPSPY3sMv+7T0jIqiRwi77T8OalRydj0NDHUbBaXQk7UjmF72fBMVsajvn6w28H3riRhJr8p6jLzH0iksqxl6GW3pSxxfKRWFJdzyhMxpLkGgUcvIZwbvuaPglz8pHeoce9oESLSCkHfPWIysKROlKh0Ld9otJUBo0URasg79dN4mRMp+c4nQ5NOkpmJZYCxsoAjtziivhuUQ6AUdMvLOLaFDd+0b/ABfxAto1JlW7bsMt64gdQ/0glLDdBkDEQnMze+sSSl1fP3tCPIywTfBLesCb6vJEuWsKdykgAauGHmWgiu1eWLCx1qx/MK/GdnxfDKPnKwkgHMF8J7H6w0FckI3jAV4cu6SiUn4YBJHiWWcnX10glaLIlSSFJChzqIiu67DLlJSa0qd9zFnHAlJt2MogL/8AI2Yn5KndSvzCxxVwyZH95Lf4ZzBLkbdo6FMWEgqO3ukKHENsmT0/DlIKnYKwhwAC9TkIfh5JuWxORRSK9knlBCkvhUkEg6hQfPesNV23oJwaWCSGxctnJoISrVZFoOBD9AHrqzBxDXwdYFyZZxpKSovUVNNdYacU1YItkt+XNPmB5akUHykqT6sRHNbylzQspmpKVChBDf1HOO2Im10f+sK/GfCyrSELlhIWlwoks6WJq2ZDBhmXI2h+Gai6BON5Qk3TOAQz+IKLU3r9Yabiv8hQQvIlh10zhatd0iSGBJcVJpX7RXs06rHPQw04KdsEXR1ZtHy5GLKVPr2hb4cvzEAlZZWp/wAVKe+UMqg4p2aORxaL2I98SFyLd8Qv8OaQx7BJSejA9G5w02YFs3Hr+42vO7kT5SpasjkrYjJXr5PvEF1oUlCQrMBi2+rQ7laEqixKlhIOEkVdtOw/ECOKlqThmNRVD10f88oOqSPxSKM2ZLXMXKmh3SKPmk5kcwpulIWMsmNLmvILQhqOD0oBBaXM6e8oTbeF2FQSk45a6pJpkagtkcusHLivH4ycSvCXZnJHSGarJk7wErwm4ZaiPmYN1NA3m8QXRYcASnU59YmtMpynYF/SnlBK5LNiW+0UjoVjJKlskDlGRtijIvRI41xRdrAt/Go5jUe9oB3LeHwpgLsk0PLY+94frbJ+IhxmKjnuI59e1i+Gs0oaj8QIP/VlJYyOl7L+JKB8+sK1otMyXR/Dp+xBHhm9wofDXt5jfqINzrhlroXY5EaQrVPIXnQk/wDOSNYL2S/QWxecVr3uBUk1GJByP52MClXbqgsYbqmT7NDpLt6T/pO30iVM8Maa94RkWtcssoEcxBa771JUBm+r1iU4MopDMDl66RMqfgBJoIpqnliQHLO0TTFeA4gCCCTvHPQ7YMvC/wAFJ2FSTnTbmcoFcNz12m0KmL+VAo+QJNO4b0jy5bvM+ccRaWg/9x07a+UN1msDaCjs2sWbUFXkSKbyy8ieQG0jxEsmmsRmXQRHPtpSza1IOkQ2VspXymYpKkSWK2NCQAObx5LsypMoJCWDAkiofUk9YnsXw1utXz4iAxOh5QbQr39aw8cKhWs2BbrlIKCsVUol22HSCctIwuPw0QT7CxeXQEupI5lyRpXaKpvZBcKU2h0OfpBYC38U70cdom+KxAyJz5s/nFEWsKLggh6HpFqWQa5HaFsYHX1caJ6T/FeitFdR6Rzq9rBMkKwzElJOR0LagiOrO+cQW+yypyGWAobHfLTIxTj5OuxZRvRz67rSThUCMQNd3397x0q73MtJUKs55HaEI3QLPNxJV4TocwdK6jOHe7LaFJBdwRvtBm1eDJUXZztln70itMlsx6n20W8TioyPuveIE2pCwQFChanKINDWRGYW1ijaZaFqxYWmJIwqGfPmxHaLFtPhLUNBluWy7iByLJOSp1Mrmkt2YtSDFNqxZNJnnECRMk4WUVAgilRnn2f0ijc0wygQtJAdx/TaDvwlqAAD9IiFzEnx0G2p/EWjHFMRyzguXbafiB6sCwJ13pDhdVlwIfUwFuS7wSKMlMMFqtAQknQCKRVAk/BHNtyQSCY8jnt58Zy0zVpIKiDUjJ9R2y7RkPn0HqD+C79+LL+Go+NDdxoftFniC6QoPocuRjnV325cqYlaTUeo26R1S6byRaZQIqCKjUH8iG5I1lAhK1Rz1aVS5n+EpMO3D98pmpY55dD+IH3/AHE+WY+U7jYwsyJq5K3FCMxvyMBfNG+p0+ZKCgUqDgwr3nw+pBxIBKc21EFbjv1E5LEsfUcj+YNYaMqohNBaTOdTpIWkpMCvgqlqBbKOh3pcCVVFDuPvC9aLGUFlD9w1k6o1sd7jDEF6XotQCE/ypzb90jS1WMBCigMr29I8uFCVpViLrGT7U/cTcUsjp3gL3FOSh0k118tPKDqLclq5ZcoRlzf7w6bfoxelEsO+frE5LyM3Qy2e80LUpKSHA8+kVL2t+BlEHCPT9wuC1NMcGuhTVurQQm2wzEFK/EIXrTCp4LFjnKT4kKdJrSDci9kqoo4TrsYQ12pdmNA6OsEbHfUqaQArCo5BVP6w0oPfgHYdpU9Cg6VOHakRW67Zc4ELDFqKDYh0fTllAWWSPlofTnBOyW8HOhyqc4ldDJpoXLdZZ1jU74kH5VjLPJSdDnBS7r7QoB6HzB6bQatCETEFKg6SGIhFtF2zJClYgTLBYGuR32MUpSFzEdfieIF6ds4mlanfP8wpXZe2Eh6j1HTcQz2O0JWPCX2Y+tITrQ1i/wAWyFBSZgBwGitwRkf1FK7rQpB8Jzq33EM16rGXzFsmcNz21gKmxgAKAANaZdR5w14oVstz71mFJADE09OesUbNKmJU6Xfox7iD9iswACjmah9vzFhU72IdRwI5FCzy5hWDMolLkVzOlPOLC59YlTZ1qDgd8vKIzdpfxFhyzhkqBlhSVaxgDekeWaSZqmHeNbJYyshKRT6Qx2SyplpYQ6yNdEtnlCWlhCbxtxMJaClJ8RonmdVdBBTiXiFElBc8qZk/4Rzjklutq58wrVUksANBoBDpAWMkD7xkM1l4RSUArJCmqBkI8gfkQerEEiCdw34qzTAf4H5h9xzgd9IjMdRC6Ox2W0y7RLBBcHXaFu/birsrQ6KHOFbh/iBdmVug5j7iOlWS2yrTLBBBB8wY5pQcXaLxkpHOpUxcpbjwqHtukOdwcVJWAhdD7y3EV76uB6nsofQwqWuyKlmuehH2jJqRsx/h1lC6OKgxXtV2JmDLt+IR7k4sXKISuo3/ACPvDxYLzlzQCkhzz+hhWmjbAc/h9ST4T2VT1gRaroXJXiAZ9so6AS9FBxFa13djSyT2MK8goQ5YpknnEirOSNx0PlSClrsCpZ8SO7R5KtIifUDYCFgwq2P1EXEzizMM9q/SDKZgO0SCWg5pHlGaYLFi1YF0Uk0gRMuUkYkVG2sOd5XYFoODwq+vI8oCSJK0FjQ6g/aCpOKwFOylYL9myvDNCiBkTmPPODkq1omeNFeX+HtFO3WMzElkud60gDJmLlKcEgg1/cFRU8rYboerFef8F0GhgxMlhSWYEENXWEywXiif4VeFeg3rod+XlBu5Lxw+BYzLAu+9Ii4uJROxev8AuxchQWn/AKZoeW3SCvDlr8Cg4BFcnDFzXlnBu32VMyWpJFCGyrSEeyzylXhOThuXTWKJ9kLoeBPSS4ZzUk+6bRFarKhSwqoZ6b/qBsi8XAcV9+Ub/wBsYMK+sJGNs0ngKzLRSI5N5pSagGKiLJMX/lHP8QRu/hkqLl1czQeUXESLwt+IUi3YrsUuqqCL1juhKKmp9O0W59rSgOSw95QQ36N5UlKAwDQD4g4lRJQTi/JOydzAjiTjQS3Qmp/wg/8AkdOkc+ttumTlYllychtySIdI2ja9r1XaF4lZDIbfk84O8NXGUtMWK/wTs+p5mPLj4cZpkweL+KduZ3PKHi7rvEsfEmkBq1ySNzzhJS7fGIdZZFKuRRAJUxOm0ZC/bP8Aioy1CXKxIB8JLuRuWy6RkU/x3+gfkOXEVyY0+keGJMNN9I0I+sdBAiIi9dd8zLOp0Gmqd/x1imT+Kxq8E2jqty8Sy7QnMPqDEluuRKwcIBB0/Ecpkz1IOJJII1hxuHjfJE2h30P4Mc8+Lyi0Z3sq3hcKkk4XI21H5ijZbauUXQW3By7iOihUucnnvqID3pw0FOW/3Jz7jWEU6xIbr6Nbn44ZkzPU089O8NdkvKXMHhUxPum8cwtdyzEaYhuPxFezWxcv5FEF8tPIw3VPQL9nZGLVDiK8y75S8w3UPCJdvHMxDBYPUVHkfzDNYOM5UyhYnyPqxhGmg70b2jhk5oPlAqfZpss+IHyhqkW6SrJeE8/Yi6lD5KSoe94WhWhCFuIjb+3pObd4e1Xcn+UlPXD9xES7os6s5fk34jUChLNtS2kBr0saJlU0VHSFcMWY/wASOwiJfBtmOh994KwCjjsyQpCgagguCOUMdkt6ZyQzYx8wqD2h6VwFZDnjHQ/kxAP+HVlSXSZj8y1O0CdSQydAaz3oUjCvWgMC7RYFKWSmUSXJFIfrv4Xs8s1RjVpiJLdtYOSbEf4y2H+mnmYSEKC3ZzSxcNWmZ/ApHOkMt38IBDYmffMwzzaDxKSB1f6QNtF8ykucT+/SHr2BWSyLslo0c84mm2hKA5IAhTvPj+WkEILn/L4j55CFG3cWzphp4X1d1eZy7Q6iw17H+9uLZcoZtzOfZOZhDvni+ZNJCCUg0xfyP/yOkAxLXMVQFSj3Pc/mDt2cK6zT/tB+p/EH4x2b+Aew2Jc5TIBO50HUw43Nw6JZoMcw67dNhBi7rjoAEhCen0EXbxvWz2JDrPiOSRVaj+OZpCfLkdINqJLJskuQgzJykpCQ5UaBP7jn3FfGS7UcEsNZw9P5TGb5hsXYD7xQv/iiZa1ErOGUlilAJCdS7j5lUz3ygBMnpApm5NKav2HLpHXDjUP6RlKy8lB/izaf3YNNKvGRDJstpUkFEteE5YUqbs0ZDdl7EooIGXb6mIkfiMjIATw5nv8AeMX/AOxjyMgmIx9vvGr/AFjIyCAbuDpymzOe5h8s5pGRkcvLs6YaKN4oAVkIWeIZScILB92r5xkZEY7HegCIjMZGR1EAxcFpXjbEptnLeUOFmmqBDEjLWMjIhyfYtHQyXdOVh+Y+ZhluxRV83i61+seRkOtCyL9osyPiS/CmqFPQVqnPzMRrs6H+VPkIyMgCFizWVB/gnyEWrTY5YlLIQkHCquEbGPYyHQgNvSaUvhJTTQt9IW7xnqYnEX6mMjI0ykRZtU01qfPnCReU9RWQVEjEaEk6CMjInx7KS0DBlEo0jIyK+CSHm7pQShLABwHYM8G7nQCsuAYyMjkK+A9/Exwe97StU9RUpRJmKBJJJIDMC8ZGR38P0ZzzNL1zP+o/QRa4VkpVaEhQBHMA/WPYyNyaEWjtlmlAITQZbRkZGQFoJ//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E">
              <a:latin typeface="Calibri" pitchFamily="34" charset="0"/>
            </a:endParaRPr>
          </a:p>
        </p:txBody>
      </p:sp>
      <p:sp>
        <p:nvSpPr>
          <p:cNvPr id="24583" name="AutoShape 10" descr="data:image/jpeg;base64,/9j/4AAQSkZJRgABAQAAAQABAAD/2wCEAAkGBhMSERUUExQWFRQVGBgYFxgXFxgYGBcbGBgXGBYaFxgXHCYeGBkjHBcVHy8gIycpLCwsFx8xNTAqNSYrLCkBCQoKDgwOGg8PGikkHx8sLCwsLCwpLCwsLCwsKSwpKSksLCwpKSkpLCksKSwsLCksLCwsLCwsLCksKSwsKSwpLP/AABEIAMIBAwMBIgACEQEDEQH/xAAbAAACAgMBAAAAAAAAAAAAAAAFBgMEAAIHAf/EAD0QAAECAwYEBAYBAQYHAQAAAAECEQADIQQFEjFBUQZhcYEikaHwEzKxwdHhQvEUI1JicoIHFTOSssLSFv/EABgBAAMBAQAAAAAAAAAAAAAAAAECAwAE/8QAJREAAgICAgICAwADAAAAAAAAAAECESExAxJBUSIyE2FxFEJS/9oADAMBAAIRAxEAPwDkYNKMfr2jdM2hYs2j5+9osLsLkl6jtXtpWI0ySk/K4fX7npzgjGYnAcEc27aeca4QfbR4lxkC42L9PvEgWSC5LdM+p3jGNBKfX2IxMsV8oJ3Ncs60rwSQ5DElmSn/AFHIZM5zh6u/hWyWJOK0qTOmCuHKWnsc/wDd5QkpKOxlFsT7k4UtFpA+Eg4f8avCgf7iPF0Dw2yODbFZhitEz4qh/FJwoHInM+Y6RBe3HMyZ4JIYZBgw5BKcz7pEF3cH2i0qCppI61V5ZJ90iLm3rBRRRdtHHcuUnBZZSUJ/ypCR5kV8u8UUWi8LSXSkp2JH/suvlDOOHJFjSDhCpuj1UOZ27NF+yX6UD5UueVfWIuUU8lEnWBdk/wDDu0TmM2aW1FT/AOR+0FrL/wANrKj51FR/1f8AzSLq7/Ur9kmK5vddaDy/cD8yN1kFrNw9YJTMlL/6a+ami4Uyh8ssNzH4hVVNWTiNSfdIIXbfoKSkBwCQ/YUgLmt0ZwaQVXamyQkdorTr4UCwCaZ0FNor2i8icmELtitq12ibMclIZISGZwBXy2gOd6Mo+xol30sioT3T+I8XehP8Ed0/uBSprByammjbt72ihaOIJSKYnzoC7RPvIekGZ8xKxVKdvkFfOKwly0OlKUh86ACu7CILNMKwFMQDlSvVtIkV012hbYyREbls5zQkFWqXSe2E0ilM4btsvxSZhmI0Ci56F9fKCxmgVo32izZbcQxSWdu7w0eRrYJL0AJPFtrs9J8pQA1GXq49RFwX1YLXSbLSFnUeBfmM/Mw0G2hVJiAodIFW7g2yT6o/u1nan6MdSxojh7Alt4BC/FZpoV/lXRXOuR7gdYWbzu2bJXhmy1J2egPQ5HXUwx2nhu3WSspfxEDT9adiIsWLjhKh8O1S6ahYceocdx3iq5Wt5JuCehJUtjmPLSNVLw0eppXXf+nKHq1cHWe0DHZVhJNfhqLoO+E1P17Qp3jdUyQoImJKTo4oeYILEefrF4zUtE3FophRq5NOVRzbcxDhZqd+2VIs4eo/VIxcsFu3PaDYKAtvsL/tqezAGbKKS0NipbAh6O2mebQOt1gxBx+829/uCABY48iVVnL5RkAIxqRVmbvtq++XukapAz12rnt9IjTRzq++zka0/UblHiap7aHJ2/G3SMY8wCgDEc6HOg8gYZeH+BjOT8W0f3UjPZSumwO/lBXh3hBEsC02seLNEo6bYh/JTaZDXlX4m4qUpWFGY8kflX0iE+SnUdlYw8svXlxJKsqBJsyAhIySmijzJ06lyYXbJdtotq3NEvnXCP8ASP5Hn6wQ4c4RVOIXNBY1Yu55qO3LMx0KzWVEkMkB27Dt9ojrJQF3HwjKs4ClCu5qo/rowg0bQwZAwjln5/iKV4WlQS4qowLTPNCVEnkT94nKdBSbKN5zlf2hTjwsGPNqxrMnDfkIuBBckVfOvm/4j21yErQQRnkRQ9QY5pOyywinLngZ5D376xrMtiRhrQn394WLFYpk0lJmkFzTUNqRpBazcOy0gFSlTDsSyX6D7mG6JbZk7D0jxZO0SyLMlDgMAS7DJ4jkqAHIDTlFKffBFEgBzrU8+kLgzC8xKRVRbv8AaKky9pJNanIUgJabeWKiaeZ7fiK1nscxZKvhr3GIpRzyzHcQU3QthC1p+LNCAoplMDsVFyCA+lHieRcklJCkpLjJ3Poad4Wr4vO1WeYlS0oEuoQEkqHPESAXZu0NN0Whc6SiZh+YPy7QZKSVmVWXwaA+zFa1WsJBJLHbUxDe14GUBhSSpVAGP0FYVLyuy3zy0uUoA/MVEJPQYyGHSNCDZpSCttvJah4XAGg+/wCItXQVLmJJxFq1yHukb3FYLTLlhMxEsEfyK3PcAH6wdMglLBWE8khn8vvGaAiUL6xulRahrCjeN7WizrCFlKgflLM+2WR5QZkzZ5DhKOgJp3w5xsoOGHpV4LRq6dXy/Ua266bNawykgK0P4IinInKbxp8VHbfVokkqDN8vU5vXOKQk06YrXoW7dw3arGcUlRWh8tfLX0MXLu4zlT0/BtSAXoyt/wDKTr5GGaReDBleJMCeIOC5VpTjl0Xy+4191i93oQDXvwWw+LZj8WXmU/zT0/xAbMD1hWUj6fr75QXsl+WiwTcE5ynJ86D/AMhyNRDHa7skXgj4klSUTs6fKvfF+c93i0eTxIRx9CEpKTnoPt7DcoqTUBsnP1P4gjbbIuStSJiSkg1GW7dsmIiouRQ08v1l/WLpkmihMu4OaehjI2Kmowpzb0eMhhbNFirZNl5sDy0GWsPnCPDglIFqtGdDLQdHqCQf5HQZDPoP4I4aE1XxpqR8JFQDUKVn/wBoFe45xf4v4laiM64RsNVHntHNy8lfGOy0I+WU+KOJVKUUpPi1b+A2H+bcxJwpwrjImLGxAP1PPYd4p8J3CZysaw4ej6nUncD1MdHYSkMM2iH1wVKtvtokhKENiU/UAZltakRUFuVmCe9frCvxPalGalQUygGb1p5xLw7eS14wuuFm75/aISb2Ml7Ds+apR8R8oiPp7/cbLmjLXlEU1sNCaesRabyUwWRPpEEy0bkf12hSvHiWZUAYWplV9m3gF/zxWL5ji/zOD5GHjxNiPkSG3iAKSAqWPGSAQB4th1zPaJrssNpTL8aA7kjxh96/1hXst72hVplpLlWYSzYvDlXkSe0dFkrISCoNQPV2OrQ0l1STDF3kBf2uZiwLQUcjr+R0pEaZK1qUEpAD5nLsBVXoIZUrfMOcmzpWtYxaUhvCBoG90EToNewNY7nCFYlErLZq0/0gfL2i+maE0cA6vElokJUHqw5kfSIBdkqpwVOpJJO1Sc4Vv2MgbxHLkzJZ+J4lJ8Qb+LVPbMVglc97y5qRgL5ONoC8TWNUmSpUoFThi5qHGfOB/A1rSmWoGi8VXOjAD7xVL42LeToOn7j16VPvOKIvJISSTQVNft2gGriwu4RodfKAZtIZlzK7+9Ig/tJOQxMdGfrU1hZtF8y9ZTnUKJL671HKNZXGIQQMDJyp/EcgdI1MXsifi2zp8CllmV4GGRAo50zPpGl132tFPiBY2NDyqY2t1/2dcheJaTma11f7wgWS7rTPUoyELwuSPEwAJLVJA/pFow7LOAOdHUZl/VZqEb/T1jdF+IyIr9W+sJN28MW4ECZNMpLjESoKbs9TDNM4bmsFS55JGk1KSD/2gEeucTlBLyZNsIKvqWzh296xJZuKUJVRRT1yO/KE026alZlTpQCnZk+hTuMqxemXRMloClA4CwB5nTwkns2nKD1aCnY+T7HKt0spWElW4158iN459arHPu2c4cyyen9FbHX0hh4eTMQQuoA+XYvn9IbJ8iXbJRSsB2Y+9orB2qkLLDAUuZIvKSEqIExiELaoOyh9U+UJl5XTMkTCiYPFm4yUNCDqPZja8rLOu6fQPLJ8xsTuMwf2IcpMyVeUgIWRjb+7XqDqD9CNcxVjFoT64ehJRvRztQrkk9v1HkXbXdU2UtUtSFBSS1AojkxwlwzRkdWSVDrfVql2WQJaaJSmu7bdSaxz6xWddqnurWp5JG3oII8Y3kZkzA/+ZX/qOwg3wPdLJxkfMx7fwH3jhX/Xst+hpumxCVLFGYCm2w7RMsO76xJOOSdo0mFkkwBWzmXE8t5i3/iWDbafaNeH/iUUgOD4VE5U23P5hgvOwS5ynUKDMijjYtVo9CsKfAwApkzDYCJOSoqr2zdAwhz+4xExlbjX+sCbwvYj5QAzu+RbaBwvcl6vuH8ok02Hshh/sUtaifhpJNTSr6uN8qwQ/saCPkDcwIE3PacRZ/Wn9fekG1mhw1cMzgHz0jXQUKtuu0WW0Cckku4CToks7E15DrB6RxBJKcRUAaODmO0UOJJQUhIUyTviy7tWFibInKZErCon+RSQBzfIw33FuhuHFMok0PWNzxLLrXWEi1cN2yUgrJCkgOopU7DUsQPMQKVbJif5A+sUXCnpg7tbOo2W+UK+UvyDv/SLctaTXL08wYGcPT0plICW8QDncs5eDBWC7++kc7wyyK9qkYtCrQgAkeUK1q4NmmaVJKZSSXDmo7JBh1QXyo/lHhz7/WGjKhXkq3ddwlSwgsst4iQHUdX+3QQNv26EFpqAxBAUkfKXYO2hD584NlQeNLRJSpOFQBSdK7uOjEAwVLJqFmz8OeKgSxzYuAY0tfB8yarCgiUzErYsX0ABYmDsy+ZcqcJS6KUxSW+YGgD6FxBVBer6Qyk07E6o5xfvBNokI+IlaZqEsSAhldSmuIA8+0X+EbxSE4VEAqD7ZgbQ7KfQtSm3J9Y5lfVjXJmLKxQklwKVLsRpDuXdUCqydFRMSsVALNm2kTqAb2/KOfcNX4UrwqLpOTnKHqRPBD+WtYk044HWQZPWj+0MoMooGEkZ1LtA228QTCtGH5ZZKcOpORfn71g9bLCmalljnzB3GoMKV6XWqUXBdKjQ6u3ofTWGjK1QHGnY23beAmppnqDvBGzTyhWIQgXZbzLUkvUtiZy4OedaQ72eaFAEF/dIybToLSaDV8XWi2SCCASR3/rtHLLJPmWG0FC3CXqfoscxr32jpd123Apv4mBvH/DXxpfxEDxpqG15d/q0dKaayS0EbPxOkpGIElswzHYjqIyOSWe/50tIQlVE0DiMhes/YbiZKSZ88bzFV5D9COtXPZwhAo1H8qCObcIWfFOKv8Ip1UWHo8dSQGSfLyhpboXwVbZbkyxiVrkNSYB229VzPC+FOycz1MVr4tTz8OwYcvxvEKZXiA3FW+5jnnJlIpGwkgOqvPESQIGWy9cRITkPXp71iO2WlWJiTyihZZ6Js5Mp3PiKiDQAZh9zyhYqxW/RWt1oKnTLSVTFMKVEGLs4WKQ81TzDVTZdBy0g7IlJlpCUpCRXINpyiRM47N9I0p4pDKFbMsNhwBgGTzzMb2qelCa0LgBtScokNpGElVQA5bRusIXE17eNKlUAOQzGbHOpDwkYdnQ0pJId5FnQtLqSFf6g59XiUyxoPplChYLcpSQpK8Q3Cqdx+Yks9+TEKq5BehrBcXoCkmOGKjMGyrkOUIl7cCTEHFKIWnb+Sf8A6Hryhru+90zABR9jnBIJ7c9feUCM5RGcUzm913ksTUSwWxLFNq1p5x0aSvQsQX1ijeHDEuYcYZM13CwBXkoa+hiWWtaUstLK3FUnofsWMNNp5QI42Wlzkg1oeukVrXeCRUqHnWkA79vB8ISpkgVbU7UqYBWcmcTgJwgs4zPTYRlC1Yrn4Gi18TJS+ByT5RDZeKQfnHo/0gDN4PnLS6FLB0BUa/eI7DYSkBlKVVqs+2ZDiGcY1hi9nZHxLenxbUFAthAADMdS/rDpw3fYmoz8YzH3ELV93EBLxAeIZkb84GXFeCpc1JGbsRvo30h3Uo48DK08nVTMGob7efSBt+XWJstT1p7bcRYRO3y19+UTy5m2REQTHaON48Kyhwz0h54avZMxGBRYp19H6xbvvg+XOSTKCULDkMAATnVsid4W+EbORPUFggocEcwWMXnUo2vAkbTH1CfT1iK33aJ0tUs/yBb6juDG0oUz27RJOnCWaqz0NOrRzr2UYhSUzEYpc5LLTVJNMYrUHIwx8OTz8pIw5h84n4gtcsWdRXhJpgDuSdG95PC9KtZ8MyWf6MHB2q/k8UbtWBYHlYpTPOD92zxNlYTsxhOsF8oWl3wlqvo0HrjtTLzoqH45exZoWL14KBnLIVhcuwSD1PfPvGR0dcoPVoyOjJOzlXAUlyTusegf7w/zPk7wjcAGn+8/+Ih4mnwDrCvbA9HOr3vLBa5gWGchj0/LxHLvU1Y0OwyrBbia7UT1mjKGoz/cUJFwIRmVHmS30iM6GjZTvY45JZTFu9NOUKlx2konPqxA8xSOm2exS0JokDt79Yo2+4LMpWJUsYjqHBPkc4MJqK6mcHdg6ZxAQKM436wVsdsC0glQr7rFGfwhKmBgpaNmVi9FOfURJY+GCgf9ZRbJkgE9akGElGNYHV+QtMtAwnFQMRplUesJd6XIZiFGoocPUGkNku5UN45hV1OH6RJaZMtQwgjwjkW2rCxbi7RpKzn3Cd2pmhSSCVghqkNTlByfdEyXmCsaV8X79DBbh25PgzZszF4ZjEJFDR3c84NWiyBQwu42MV5J27EjERUzWIIJzyyIP1H6hkuC+jMVgUasa7wPvfh9ZJWj5h655jUQGuu3KRNxKSxSaj6tCNKSwMm1s6SFmkbTJ4Zvv+IHWO9ELS4Vn6U1esRXpePw5RKWxH5X307a9Ijm6KGl73AiePESFDUUcbHlG933NKkhkpqBT+kW7CfAkKLlq6Vz7CLH9nBLilO3lDdnVA6q7NFHUHKF+/rgwJVMkEomVLA+FZzLA5KzyzhkTJ6x4qzhVFBxtp3EZSozSYIu+yTFWYfFLrKavz+8Jol/BtVUkBJevWhHrHSkAMwEKHH8nDLROCSSlWFZ/wAqnp5gdzzinG7dexZYQds14pXVJDe2ja1X0mUklR2AGpeObyr4ADoWoHbnz0hy4csaJksTLQy1KfClVQBo43OdYD4uuzd70ELJxRLUDUitAxc7Qt3uqb/apkxCFAUchJIqBmRSGtV0WcssSwlmIw+HLyBi2iWKFJII2L02jJpaDkA2HiFwCU15GB943guYvIsAwpRuu8G7+sCRKVNRL8aSHCc1AlnYPu++cA7NiUH+Gvulh+41VkV2D7VNExC0ipT6btF+x3UiQjCTjUakgnC/IbZRBZAlJUCCFHQhncsAx0gnKspUoDOv6fo0O9UGg9Z7plKQAECoFRQ9X17xQuu1LkzxJNcJz5ZgjcQZk+AJHYfmNbRZwVY2GIBn5PCqvJmOctYIB3EZFWxTP7tPSMjo7ETmPAc5iRsseob7Q+LPhPIxzDhO04ZqhuAf+0/uOlylu/MRnsbwIN6W9QnLwk0LdecVP+YzM8Zrscv3BTie5jj+IklL6j6EawtrkKUtMv4pclqAAdS2dIn0sHbwEZV4TiWDq5VLeWn5jabekwVUgA6OCB65wesclKUMj+NOpbMnMx5OlCakoUAyhU7HQxN7KUwXdV+hROM6sDl7EGU2+WK4h291hCSsylqlzk4FOWJfCeYO0ELNbpIzWH5PpyAMGcAKQavC0hbYXLdn8s4rmZhSTyc8uvt41mTBNThQlSnZ/wCOVeseLueeEhKBLAOaVHPeoBaFSrZrLlz8QjAApqa6fqL676SATQ+6wu2HhqcnNSG2Hib/AHUMa39dU9EkrlrHhDqATUjVjXKM4pyqxrxoO2e+gp3AD+v6hf4lUgH4qGcaNQ/vnAO6b0mqUxCSeZwn0H2ia9zMKcJcFqg5/wC3cdKxSPC4zEfJaN7PfUsjVO9H+kSSLX8QKVUtSumoL8+mkL92qGNl0BDPtBFB+ErN0lnb0PaKy40nSEi7Hu6b3C0irEZjU9tYPInvQmErhmW87EcgDhbcln8vrDio+e4jjmkmdCeCRbMa+caKU9ctvfrFa0Wihxe9YC2jiWXKCnUDsE7aP9O0Ik5aA2kMqFgc/wCkVLUkLSpCvEhQIYjMGhEL9w8SifMUFEIGSdn66mGghDPQ+Xf3yh+rizbOczOExKVMUVOhBJTuRQseekXbs4nVKBTmN8iIdxZZbklIrnTOgGr6RSvPhORNTRAQWopAAL9MiOsWc+32B1rRYuq8xNQkh6ir+vQu8W1K2qBny/MJ9xTjKWuQr5kE/ao5NWGaxzKEku1GhGqYUy7PqAc291iNEkNUM8SIDsQfCoHWB1pvDCFBw/yl3cb1hWgpgi3ygqbip4VUy6a+8oJ3NZyxVWmUVrFYDMBUVMMhR4N2SWEpSkF2p61PrDXeDP2SHd/xGTZwCSVEAfnJt6xhG/1+0AlzTPtA1lystirf3tzhooVsfbD/ANNPSPY3sMv+7T0jIqiRwi77T8OalRydj0NDHUbBaXQk7UjmF72fBMVsajvn6w28H3riRhJr8p6jLzH0iksqxl6GW3pSxxfKRWFJdzyhMxpLkGgUcvIZwbvuaPglz8pHeoce9oESLSCkHfPWIysKROlKh0Ld9otJUBo0URasg79dN4mRMp+c4nQ5NOkpmJZYCxsoAjtziivhuUQ6AUdMvLOLaFDd+0b/ABfxAto1JlW7bsMt64gdQ/0glLDdBkDEQnMze+sSSl1fP3tCPIywTfBLesCb6vJEuWsKdykgAauGHmWgiu1eWLCx1qx/MK/GdnxfDKPnKwkgHMF8J7H6w0FckI3jAV4cu6SiUn4YBJHiWWcnX10glaLIlSSFJChzqIiu67DLlJSa0qd9zFnHAlJt2MogL/8AI2Yn5KndSvzCxxVwyZH95Lf4ZzBLkbdo6FMWEgqO3ukKHENsmT0/DlIKnYKwhwAC9TkIfh5JuWxORRSK9knlBCkvhUkEg6hQfPesNV23oJwaWCSGxctnJoISrVZFoOBD9AHrqzBxDXwdYFyZZxpKSovUVNNdYacU1YItkt+XNPmB5akUHykqT6sRHNbylzQspmpKVChBDf1HOO2Im10f+sK/GfCyrSELlhIWlwoks6WJq2ZDBhmXI2h+Gai6BON5Qk3TOAQz+IKLU3r9Yabiv8hQQvIlh10zhatd0iSGBJcVJpX7RXs06rHPQw04KdsEXR1ZtHy5GLKVPr2hb4cvzEAlZZWp/wAVKe+UMqg4p2aORxaL2I98SFyLd8Qv8OaQx7BJSejA9G5w02YFs3Hr+42vO7kT5SpasjkrYjJXr5PvEF1oUlCQrMBi2+rQ7laEqixKlhIOEkVdtOw/ECOKlqThmNRVD10f88oOqSPxSKM2ZLXMXKmh3SKPmk5kcwpulIWMsmNLmvILQhqOD0oBBaXM6e8oTbeF2FQSk45a6pJpkagtkcusHLivH4ycSvCXZnJHSGarJk7wErwm4ZaiPmYN1NA3m8QXRYcASnU59YmtMpynYF/SnlBK5LNiW+0UjoVjJKlskDlGRtijIvRI41xRdrAt/Go5jUe9oB3LeHwpgLsk0PLY+94frbJ+IhxmKjnuI59e1i+Gs0oaj8QIP/VlJYyOl7L+JKB8+sK1otMyXR/Dp+xBHhm9wofDXt5jfqINzrhlroXY5EaQrVPIXnQk/wDOSNYL2S/QWxecVr3uBUk1GJByP52MClXbqgsYbqmT7NDpLt6T/pO30iVM8Maa94RkWtcssoEcxBa771JUBm+r1iU4MopDMDl66RMqfgBJoIpqnliQHLO0TTFeA4gCCCTvHPQ7YMvC/wAFJ2FSTnTbmcoFcNz12m0KmL+VAo+QJNO4b0jy5bvM+ccRaWg/9x07a+UN1msDaCjs2sWbUFXkSKbyy8ieQG0jxEsmmsRmXQRHPtpSza1IOkQ2VspXymYpKkSWK2NCQAObx5LsypMoJCWDAkiofUk9YnsXw1utXz4iAxOh5QbQr39aw8cKhWs2BbrlIKCsVUol22HSCctIwuPw0QT7CxeXQEupI5lyRpXaKpvZBcKU2h0OfpBYC38U70cdom+KxAyJz5s/nFEWsKLggh6HpFqWQa5HaFsYHX1caJ6T/FeitFdR6Rzq9rBMkKwzElJOR0LagiOrO+cQW+yypyGWAobHfLTIxTj5OuxZRvRz67rSThUCMQNd3397x0q73MtJUKs55HaEI3QLPNxJV4TocwdK6jOHe7LaFJBdwRvtBm1eDJUXZztln70itMlsx6n20W8TioyPuveIE2pCwQFChanKINDWRGYW1ijaZaFqxYWmJIwqGfPmxHaLFtPhLUNBluWy7iByLJOSp1Mrmkt2YtSDFNqxZNJnnECRMk4WUVAgilRnn2f0ijc0wygQtJAdx/TaDvwlqAAD9IiFzEnx0G2p/EWjHFMRyzguXbafiB6sCwJ13pDhdVlwIfUwFuS7wSKMlMMFqtAQknQCKRVAk/BHNtyQSCY8jnt58Zy0zVpIKiDUjJ9R2y7RkPn0HqD+C79+LL+Go+NDdxoftFniC6QoPocuRjnV325cqYlaTUeo26R1S6byRaZQIqCKjUH8iG5I1lAhK1Rz1aVS5n+EpMO3D98pmpY55dD+IH3/AHE+WY+U7jYwsyJq5K3FCMxvyMBfNG+p0+ZKCgUqDgwr3nw+pBxIBKc21EFbjv1E5LEsfUcj+YNYaMqohNBaTOdTpIWkpMCvgqlqBbKOh3pcCVVFDuPvC9aLGUFlD9w1k6o1sd7jDEF6XotQCE/ypzb90jS1WMBCigMr29I8uFCVpViLrGT7U/cTcUsjp3gL3FOSh0k118tPKDqLclq5ZcoRlzf7w6bfoxelEsO+frE5LyM3Qy2e80LUpKSHA8+kVL2t+BlEHCPT9wuC1NMcGuhTVurQQm2wzEFK/EIXrTCp4LFjnKT4kKdJrSDci9kqoo4TrsYQ12pdmNA6OsEbHfUqaQArCo5BVP6w0oPfgHYdpU9Cg6VOHakRW67Zc4ELDFqKDYh0fTllAWWSPlofTnBOyW8HOhyqc4ldDJpoXLdZZ1jU74kH5VjLPJSdDnBS7r7QoB6HzB6bQatCETEFKg6SGIhFtF2zJClYgTLBYGuR32MUpSFzEdfieIF6ds4mlanfP8wpXZe2Eh6j1HTcQz2O0JWPCX2Y+tITrQ1i/wAWyFBSZgBwGitwRkf1FK7rQpB8Jzq33EM16rGXzFsmcNz21gKmxgAKAANaZdR5w14oVstz71mFJADE09OesUbNKmJU6Xfox7iD9iswACjmah9vzFhU72IdRwI5FCzy5hWDMolLkVzOlPOLC59YlTZ1qDgd8vKIzdpfxFhyzhkqBlhSVaxgDekeWaSZqmHeNbJYyshKRT6Qx2SyplpYQ6yNdEtnlCWlhCbxtxMJaClJ8RonmdVdBBTiXiFElBc8qZk/4Rzjklutq58wrVUksANBoBDpAWMkD7xkM1l4RSUArJCmqBkI8gfkQerEEiCdw34qzTAf4H5h9xzgd9IjMdRC6Ox2W0y7RLBBcHXaFu/birsrQ6KHOFbh/iBdmVug5j7iOlWS2yrTLBBBB8wY5pQcXaLxkpHOpUxcpbjwqHtukOdwcVJWAhdD7y3EV76uB6nsofQwqWuyKlmuehH2jJqRsx/h1lC6OKgxXtV2JmDLt+IR7k4sXKISuo3/ACPvDxYLzlzQCkhzz+hhWmjbAc/h9ST4T2VT1gRaroXJXiAZ9so6AS9FBxFa13djSyT2MK8goQ5YpknnEirOSNx0PlSClrsCpZ8SO7R5KtIifUDYCFgwq2P1EXEzizMM9q/SDKZgO0SCWg5pHlGaYLFi1YF0Uk0gRMuUkYkVG2sOd5XYFoODwq+vI8oCSJK0FjQ6g/aCpOKwFOylYL9myvDNCiBkTmPPODkq1omeNFeX+HtFO3WMzElkud60gDJmLlKcEgg1/cFRU8rYboerFef8F0GhgxMlhSWYEENXWEywXiif4VeFeg3rod+XlBu5Lxw+BYzLAu+9Ii4uJROxev8AuxchQWn/AKZoeW3SCvDlr8Cg4BFcnDFzXlnBu32VMyWpJFCGyrSEeyzylXhOThuXTWKJ9kLoeBPSS4ZzUk+6bRFarKhSwqoZ6b/qBsi8XAcV9+Ub/wBsYMK+sJGNs0ngKzLRSI5N5pSagGKiLJMX/lHP8QRu/hkqLl1czQeUXESLwt+IUi3YrsUuqqCL1juhKKmp9O0W59rSgOSw95QQ36N5UlKAwDQD4g4lRJQTi/JOydzAjiTjQS3Qmp/wg/8AkdOkc+ttumTlYllychtySIdI2ja9r1XaF4lZDIbfk84O8NXGUtMWK/wTs+p5mPLj4cZpkweL+KduZ3PKHi7rvEsfEmkBq1ySNzzhJS7fGIdZZFKuRRAJUxOm0ZC/bP8Aioy1CXKxIB8JLuRuWy6RkU/x3+gfkOXEVyY0+keGJMNN9I0I+sdBAiIi9dd8zLOp0Gmqd/x1imT+Kxq8E2jqty8Sy7QnMPqDEluuRKwcIBB0/Ecpkz1IOJJII1hxuHjfJE2h30P4Mc8+Lyi0Z3sq3hcKkk4XI21H5ijZbauUXQW3By7iOihUucnnvqID3pw0FOW/3Jz7jWEU6xIbr6Nbn44ZkzPU089O8NdkvKXMHhUxPum8cwtdyzEaYhuPxFezWxcv5FEF8tPIw3VPQL9nZGLVDiK8y75S8w3UPCJdvHMxDBYPUVHkfzDNYOM5UyhYnyPqxhGmg70b2jhk5oPlAqfZpss+IHyhqkW6SrJeE8/Yi6lD5KSoe94WhWhCFuIjb+3pObd4e1Xcn+UlPXD9xES7os6s5fk34jUChLNtS2kBr0saJlU0VHSFcMWY/wASOwiJfBtmOh994KwCjjsyQpCgagguCOUMdkt6ZyQzYx8wqD2h6VwFZDnjHQ/kxAP+HVlSXSZj8y1O0CdSQydAaz3oUjCvWgMC7RYFKWSmUSXJFIfrv4Xs8s1RjVpiJLdtYOSbEf4y2H+mnmYSEKC3ZzSxcNWmZ/ApHOkMt38IBDYmffMwzzaDxKSB1f6QNtF8ykucT+/SHr2BWSyLslo0c84mm2hKA5IAhTvPj+WkEILn/L4j55CFG3cWzphp4X1d1eZy7Q6iw17H+9uLZcoZtzOfZOZhDvni+ZNJCCUg0xfyP/yOkAxLXMVQFSj3Pc/mDt2cK6zT/tB+p/EH4x2b+Aew2Jc5TIBO50HUw43Nw6JZoMcw67dNhBi7rjoAEhCen0EXbxvWz2JDrPiOSRVaj+OZpCfLkdINqJLJskuQgzJykpCQ5UaBP7jn3FfGS7UcEsNZw9P5TGb5hsXYD7xQv/iiZa1ErOGUlilAJCdS7j5lUz3ygBMnpApm5NKav2HLpHXDjUP6RlKy8lB/izaf3YNNKvGRDJstpUkFEteE5YUqbs0ZDdl7EooIGXb6mIkfiMjIATw5nv8AeMX/AOxjyMgmIx9vvGr/AFjIyCAbuDpymzOe5h8s5pGRkcvLs6YaKN4oAVkIWeIZScILB92r5xkZEY7HegCIjMZGR1EAxcFpXjbEptnLeUOFmmqBDEjLWMjIhyfYtHQyXdOVh+Y+ZhluxRV83i61+seRkOtCyL9osyPiS/CmqFPQVqnPzMRrs6H+VPkIyMgCFizWVB/gnyEWrTY5YlLIQkHCquEbGPYyHQgNvSaUvhJTTQt9IW7xnqYnEX6mMjI0ykRZtU01qfPnCReU9RWQVEjEaEk6CMjInx7KS0DBlEo0jIyK+CSHm7pQShLABwHYM8G7nQCsuAYyMjkK+A9/Exwe97StU9RUpRJmKBJJJIDMC8ZGR38P0ZzzNL1zP+o/QRa4VkpVaEhQBHMA/WPYyNyaEWjtlmlAITQZbRkZGQFoJ//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E">
              <a:latin typeface="Calibri" pitchFamily="34" charset="0"/>
            </a:endParaRPr>
          </a:p>
        </p:txBody>
      </p:sp>
      <p:sp>
        <p:nvSpPr>
          <p:cNvPr id="24584" name="AutoShape 12" descr="data:image/jpeg;base64,/9j/4AAQSkZJRgABAQAAAQABAAD/2wCEAAkGBhQSERUUEhQUFRQWGBcUGBgYFxkXHBoYFxcXGBQaHBgXHCYeGBojHB0XHy8gJCcpLCwsFx8xNTAqNSYrLCkBCQoKDgwOGg8PGiwkHCQsLCwsLCwsLCwsLCwsKSwsLCwsLCwpLCwpLCksLCwsLCwpKSwsLCwpLCwsLCwsLCwsLP/AABEIAKkBKgMBIgACEQEDEQH/xAAcAAACAgMBAQAAAAAAAAAAAAABAgADBAUGBwj/xABAEAABAwIDBAgFAgQFAwUAAAABAAIRAyEEMUESUWFxBQYigZGhsfAHEzLB0ULhFVKS8RQXYnKCIzNTFmOiwtL/xAAZAQEBAQEBAQAAAAAAAAAAAAAAAQIDBAX/xAAhEQEAAgICAwEBAQEAAAAAAAAAAQIREiFRAxMxQTJxYf/aAAwDAQACEQMRAD8A9aDkrqiUuSwgBcUm2dSrQ1I6ndQIXHejtHeVCxQMUBL+JU+ZzUgIwirWO4qbZCDAi4KoRzyl2jxRKWSoLGkq4ErHA4q8KwDJ4qbXNSEQqASVJO9QlSUBL1AUpKgCBiUJQ2kJQPtJS4oyoQgDTxTSgAiAgMqCUIUVEJQLioigEqd6hCBCAEobRRLUpCCSgSiYQQApNriU5CSEDAKIylJWRYHJXuVcpvNAQkhRxWrx/WahRnadtEZhonxOXmszMR9WImfjbQmAXKnr/SBtSqEf8Z8FtOjutmHrEAOLHbniM+MkeakXrPyWppMfjdMKOyoCpoujCt7Eopq4BMoKmU1bCMKSqAgCnhKEAKMKQogDkpcmKEIEhMQmhKQgjUQFAmQSFJUUCoKigUUEKUplViMQ1gl7mtH+ogeqByUCVhs6ZoHKtS/rb+VlhwIkEEaRfzSJyYRxQhMgSqAWpYTIIFKSOCchC6Bi1Lsq5SYUFBCwelumKWHbNQ30aMz3buKPT3TAw9IvNzk0bzoOWq8o6Y6SqVahL3fVqMw4zH+1oGi4+S+vEfXSldm86V631KwIb2GfyjM52JzPotD/AIvZcRUIvEAXi2UDUfdJtEjZaJHEGZg7XdaVXh8K1omO1nkPYOq8dpzOZeiIx8A9K5Q2efksqh0gHSWmDGRF+4hUNqyDqTlz++qpr0P1NkGJn3kpxKu16A65Oow2qS5mUH6mj/STnyK9AwuJbUaHsILTcH3qvEqHSW2Nl14kCTH7Lf8AQvWWpQPYPZIBLXHaB4xYg8iu/j8uvFnK9M8w9UUhcVS+I0Rt0DfUPOfItsrf8yGR/wBl/wDUN8bl391O3L12dgVCVyDviEyP+y7+sfhSn8Q6Zj/pPE/6mq+2nZpbp1yhK5tvXyhq2oO5v/6V1LrrhnfqcM82HTlKvsr2mtum9lFc+7rxhtHPPJh+8JqXXbCOzqbH+5pHmJCb17NZ6b2UFp39ccILfNnk15/+qrb13wpOyHkncGO1V3r2az03qXaWg/8AXGH/APc/p/dQdeML/M8cNg/2U9lezWenQogrQU+uuFP63Dmx32Vz+t2GH6z3Md+FfZXs1npuZRWjHXTC/wA7v6HfhV1evGFBs9x5MJCnsr2a26dAEtSoACXGABJJsAuaqfEHDjIVT/xA8yVzHWHrU/EjZA2Kf8s3J4kLNvNWI+tR47S3HTfXck7GHsMjU1OnZGnM+S5aviS7tVHEkyJdc/lYNWqWjURuvlmpTZtyTMDInXIyD5LxWvN+ZeiKxX4trV2AdkzH5VnRXS9amSaVR3cYbw7MkLAxdJohobPjFt8ZLX18Ls5Et5ZKRwS9N6J6+izcSIOW2Iz0lv4XX0qjXNDmkFpuCNV4nhOkC76wJGUDULreqnTvyaopuP8A06hGeTXE2PCcj3bl6KeaYnFnK3jzGYegBHZRUXscFcIbKYhDaVF0pHlQquq4ATa0lQeffETGF1ZjNGsLo4uOfgAudpUwDYbtM96t60dKfNxLiLthoB4XP3KpwP0Bxn95y97l4PLzOXppxwrc8bUGBr+FY7Ieqpx1HtDzAsgah0y8RouLoV+HEn9/t3oUXXh2+G6Ssh9IWvE39mEskQXWHj4Kih/R+ZHhl56/uq24h9Mki8Wk8PUeCzza+X3QdWaRcW4iQiKcT0tUq7IhvZMlsRHeM0h6SaGGZa6Y1Mg93Zg8dyyGOaQCRnla9s09JgFh3jzFleBhM6XGRMHISfEcTF0f4mA7f7/ELKDxMbDRkfzomqinkGiJ+reOSnC8sU9JAHfGoOtjluU/ign6Z32twNvsrTQbnAM23emqVlJsRsmDpvH3ThC/xFpOc2ygjK5PE5qt+NZIMkgGTqBYx9lf/h25QBfipVosA+kHhHpkrwKXdJsu4C1r5G5AAjmU1PpVszskndF80wwdMyQLxqJtu9FS/o9gJzvJ0snByt/iTZntAHMZd1/RSl0kwi3aI5C2uZzhI3AMAOy0XvJvPv7KNwzTYgXPswPd04OWQzHgZCTM8Bll78Fku6SacmWz1MkcVXhcA3Z+ke+Cvfg2iTEeSzOFyxj0gza1GU55a6c0n+NbMieHCJjvWR8gZeNx3EETKrbRaT9QiYJzjf8AdOBQMY0yGx3jjf0V9KrtWAM8Rad3f6pauBbbZIsdd18r2WbSa0ZR79FZwihuDcBLmgEnM3yI0lFxgcI58+alWuQ4ANJBklxNhu4ko7Wl7++5SSGO/C7TSQTuzi/+1YdR5a4h2Zym62z6cNBBaZ0H1d9li4xoiT4+/BFYdSkey4iASdeMc1sTV7A3wCsQ0doFt75Zu9ckBTJ2tqeyACZiT7t3Kzyj1vq50j83DU3kyY2TzaYPpK2hcuR+H2IJoFsDZDpb3/VPvVdcCvpUnMQ8lo5AhDaRKBW0PC0PXPpD5WFfoXQwf8jf/wCO0t8wLm+vGDL8M4C8dqOV1zt/MtV+vI67yHG27ysmwOKLCBJjjcXhUYxxIG/Lxy+6yei8I50E2EkeBy35+h3Lx/jv+tqwlwgmW5lxnPWBlwVDALibgxeRbeQPdkS8tBm1zB4SsSjUDnOOhtzhcobZTq7W/U4WyvvyWPiHEw4HUeWa4zrBXeyudoWtszMEdy3vVxr3Ui54dBgDvIg8jH3XSfHiNmducOgxAJOQGzllcX75WFiXgmG2JtO4a2WZ84N2QdqJAtFh3qsU4dIsXZnPI8Bb9lzbLk8AG0Eb937J6NYgvc2dL3BtlHmpVYdpkbpEmb6nLXckYSS8EkfTNyO+2kog1MUWhz9kG7ptfMQUcB0gakt2YOd/zpdI+oIcSOzJz57tbqzD4trgI45CPLxQK0EteAAbkTukd2qIBcJFt09ySmwjaGfaueeWSFBhaN8uyyzt2SYgZ77op8TidktaBLjprGt9LFCniO0xpIAEC98gbWunfhxtBzhEgN3x4aKmthw1wAvfakyLAgEX3jRWJRe98Oys4Dugz4JDU3jLfaeXvRF1OXDSxnXUFc91tq1GtaWyW5HcN3IJWMzhZnEZb+jUBkEggCbHnuTUmSZ0vB8AuF6MxtUuAZdzp8BmTwG9dthaR+S0mzyATEWNvEZ25LV6a/rNbZbEV5LYJA3bt198QmxrwAM41vOvp+FjU6ZIyiL945K2pDm+Ucd3L8rk0ua4OY2DBFpFjzMRJVDHknfFgc88zIzyGe9IymIGca63gnko1wm1m5X4ZiyimpmQ4Tadb7/NIMTs0yXk2MaTmgKh2XwALutmB6nulLTyblcgb78VpGXgq7KoJa4y0fq8hA0lRlWfFVtogVHFoFwAbeP2Wm6axnyqb3DMHOP5o/ZIjM4hZ4jLftM6ff0SYmIc7ZLmtsTsktBieWQlcX1Z6yPdWDTJDtF1OIe4gmHN1IOUAwJGq3NNJxLGduYUU8Z2Q9hnb2mt0uCAWkGI+ysxFUgNaY2iNpx48/FW9E12sAAcNXETlJ9wsTHtIeTGev7q15kn49F+H7Yw873H8LsGlcj8PjOGBgi7s902XXAL3U+Q81vpoS7KaEJW2TtKx8dh9tpB3Jm1FidL9IfKo1H2lrSRzjsz3wszI8j6V6KDKj6bogOnzBF+aNCo0HZB2S4Q0REkbidY0/CrxWI2iSTJmScze5133Uwx2GktILXSb3Gl8/SF4L9vVVj9I13nsR3ib750iRaPFGkNhoHvemxNUNLnOvYW0AEnwCjCC0G/GftCz+NHfRkwW8b3jchiHWBGjrgePioQLZ/bhpzVtNs+gO/3ksqxamJa8hrbnP8AHnwQp4nkIsRvzsDks2jS2RprO/lxi6QUd4a434q8DHqTttJAggxHG+iuYdokzNhpqFc4S21zxy5+qVlv28kyMR1VrmtaM5ANuN/unfhwwtflfPQ23c/VZYpXkAT3eZzTVaQImN0zHcOWamRh03Ahzo1EEWySioHwG/VNweGfKFmgANsB9uCAORgA63F843RyQY4xQALH2Ok6j9P9uClRu32jYuFvDMTn+3BWuZqbneYVsS2IJKZGCMc0NDXyTl9Njy3JPm0znNpBkG4tobLY4mmw5Nvqc4Pv0CWrRaTGzYW7UzzVka3D4QBrS1rRnkIyyyTPx0bOyCTABzgeW9Z4obRAaDMEADUW3f3WP/hWkk7Ikxe+mWW6yZz9D4bFOvtA78iRff6SsgOJZI2srHKI38I9FGuG0QQ2DMc9Lm+XossVOB8FJGuo1zZp2nXPZ+kgwe0DqMtNYVLn/LJByzFvwti18OyzjRLiadxIJUiRiUiHB5zBMjTQI0K7YG1PZkb/AO6yHtF5AuNn9r80lDCtzP1HcSPUqhH4gNyuXZQJ5K2hgg6m7aaDP1AiRe0Qc+5Xsw4b9IHvilZiG3AeC4HtAZt5jkp/i5a+h0DhqZtSAJ5k2Pp3qz5hceFxl42yV9WmGydToTOapdR1dbXXuytC1mZZwwxhgHRDW63Ez4XkrKxWHDqezYE5EAjSYQxrA5ocDeJi+e7irKL5ptImf1ToZGW9X/o9H6l4N1PCsDsze+k5BdEAue6l4/5uHg3LHFhPmPIx3LogvoU/mHlt9GEphMSlLVtlRK5jr5iiMPA/U4A8v7wuohcl8QKM0LbwTy1XG/yWq/Xm9MnK05nnK2fR5a4BpFxcCNYMkcYK1D6uydDckHgcp4ZjkjTrlhmwytO68XFl5pjMO0TiW5rYWR9IMd5N9278Kv5QjdzyhVYHH7W2C6wgicwLAg74KzWYWJuI8Ldy4y6QxS2MgDuy/KAqjIzP6iNZyELI2OJme6+UGL6I06QBk9+p9/hIVRJNyOUeSrdWMXIj7b4CXG4xo+kSQYsJud2/mtLWrk309ytRXKZw3IxoBu7yBi2UaqO6YEgXuM9ki+/KCFofnSboh+0LzGXs7l09bOzeP6QvdxAzFrW/1N0n3ZP/ABFgzzuJkDP08FpmE6WBzA3eKR7t1vAZTrqpobN5/EWSIcbQdOSs/iNJ1wQNJPuy0QNpBjSJ3C/FQOLt5330CaGzcMrwcwZI3W4SM01bHszJjQ5g5gFacO37Q4gAiON5zSV3gjWB3clNDZvG46mA0DUGYvHPjqj/ABFpgeUD1zXPTbOPx/dEHnzV9Zs39XpGmHEtMDTaz4d8wqWYxltrMaib6SVqc7bWV92um8qoU9RomkGzeu6Wa7MgQbW1GXeb+KyqPSzdnPP+wXNBx1M55cFa94mGmbaiIMXFs9bpPjg2dDU6TbaBJ5TM8FVW6T3A7oiZ5b+S0G3AzM81WKt49+KnrNnQ0sWzeLxpfvHksqg2bkiOEbvLRcy6sN5ny11z8lkYTE5wbiTrfepNODZ0zhYb8/LyWLYuLg0F+UwJI3Sl6O6Q2heZiO5ZG2xoBa4EzB3gjPJc8TDaouJDZBmSDflaOCpf2bHw15K59IQYN8++c1KtJ0iRc9qTqDf1lUY9WmdiSI2iYzjjB4I4WuGsbtQSCf3jn4o4ig4DswRYlwkwDpwuQFVjHsDQIEm+XcVY5R3Hw9xQJqtFh2THGCF27TZec/DKkQapO5g9SvRGFfQ8f8vLb6slTa4oKLqyoIWv6X6O+bTLXCxBWwBVgprnjI8N6a6IOHeWxYkkH7eN1qxVM5Tznduyherddur/AMxhc0doXXllcRtB8h1uVjfkuN64dYnKsA527tQB78FlN6SEQSdq9tI3i9+cLAc3ZPZBgmbXAmN2mqYG5Did5gkCe/uNp+y54abWt00XDMW1tIdl6Kip0kYAtAmMpniBcDita0EWlrtQRJEaDgrYvbLRTWF2FrzMtMEHP3mq3susjZXQ9DdSauIALj8tvAXMwula5SZw5RrZVgpr0rD/AAwpj63vd3ws1vw3w4/SfFb9csbQ8ra2M4QLV6sfhth/5T4n8o/5c4ePpPifymkm0PKCzfChZ7C9Tf8ADXDn9J8SqnfDWjptDvKeuV2h5g2nxPemFO3d7uvQ3/DCmTZzvL1hK74XtP63e+EKaSbQ8/YIOnIwc0BT4+f4Xd/5Wum72xwBn1hCt8LzkHjvF/KFNJNocIWJdlduz4Vum72gbwDPhMBV1/hnVB7JY7jJHlBTWeliY7cYGotYu1p/DOoc3ME7i4/hWt+Fzv8AyAcgT6lNZ6NocM6lNknyo+mw5k+pXfO+F7v/ACA82/gyg74Wn/ymeX5KusptDz93FXUHQD3eGq63F/DOqxpLKgdwLfwuYxODfSJa9pa4fnMSpaskSlGsZkGSO7gB4+qy6XSkztC+8TrELWisZFyMjeO/f38FCZz3kSfI+HouU0dIth0NPGNAF50idBqUmJxOgMgm2gnUc/crniN4M8iPAkSVa0iA0CL/AFmQTPATEcFnQ3bWpjQOyyMtDaTncrDc6TvO9UVHBp2RO61ysnB4cktaASSQB+63FYhJnL0X4fUYpuO93pZduxaXq70f8qi1u4Dx1W6avXSMQ4TPJoUhEBCeK2hWNVsINsiFBTXogiCF5x136pZ1GDnC9NIVFeiHCHCQVmYzCxOHz47DH9PKDbzGSLmVGi5tkCDI35j0Xq3S3w9o1SS2WO4LVf5X6Gs6BkFxnxy67w862Cc+9ZGEwjnGGAuM2tbxXpWE+GdFp7Rc7muhwPV2nTHZaBuWo8fbM2hxfVzqKSQ+teMhoF6DhcIGCAAIV7KEDJWwusRhiZyUMU2I0TtUKqAGo7CgRHggUsQ2AnQhAvy1Plp0QgrcxK6nwVpChHJBSaaGwFcdUkWUC7CZrEWhMWoK9hAtCfYUKorNILnesfVVldptfMFdNKRwn3mpI8I6Y6EqYd0PFp+qJEfZawhw+kW0vProve8f0Q2qIeAQuO6R+GrCSaTizWNFxnx9OkW7ecvL3SXRpGUAx/IP2yQNAAESIO4fnLuXaO+G1YfrZzhXYb4ZOJ7dS3DXxWdJXaHDUGgu2WyTu77d69G6m9Uy0/Nqi5yBGX7rddDdSaNA7QEu3m66SjSAyC6Vp2zNugpsgJ4RRldWAQ2RuRQlUOEwKrBTyohigooiolMbkwUJsgSNSmDVNhQICFFJUQQhFQFEhAIKmyoVEEUUIRlAFFAogihKhKBQEJYTBCUAKBeg8JC9QWh6RxugwqSgIUKZQNQKo5qfZ3KKir5ajaasUCgXYRIsnLUkKgBqBCJUQCUJRSfM5qhid4TwlP59UWe/JQSU4KV6g0RDyoUG/dIdOf4RVgUAUGXiiUAUlF2iDkEKgRGXglHvxUDEKQoffkozVUEIIO1U07kBHkj6osyCUfj7IISoUDn3Jj90AUcURmUNfe8IFLUCxM1T90CbAU2FZu5IPUCBMmag/IqiKQE2ncoPsgrIRUdqgc0BJSlQ6qOQKSog7VRuSIkKuRwVj0Aqr//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E">
              <a:latin typeface="Calibri" pitchFamily="34" charset="0"/>
            </a:endParaRPr>
          </a:p>
        </p:txBody>
      </p:sp>
      <p:sp>
        <p:nvSpPr>
          <p:cNvPr id="24585" name="AutoShape 14" descr="data:image/jpeg;base64,/9j/4AAQSkZJRgABAQAAAQABAAD/2wCEAAkGBhMSERUUExQWFRQVGBgYFxgXFxgYGBcbGBgXGBYaFxgXHCYeGBkjHBcVHy8gIycpLCwsFx8xNTAqNSYrLCkBCQoKDgwOGg8PGikkHx8sLCwsLCwpLCwsLCwsKSwpKSksLCwpKSkpLCksKSwsLCksLCwsLCwsLCksKSwsKSwpLP/AABEIAMIBAwMBIgACEQEDEQH/xAAbAAACAgMBAAAAAAAAAAAAAAAFBgMEAAIHAf/EAD0QAAECAwYEBAYBAQYHAQAAAAECEQADIQQFEjFBUQZhcYEikaHwEzKxwdHhQvEUI1JicoIHFTOSssLSFv/EABgBAAMBAQAAAAAAAAAAAAAAAAECAwAE/8QAJREAAgICAgICAwADAAAAAAAAAAECESExAxJBUSIyE2FxFEJS/9oADAMBAAIRAxEAPwDkYNKMfr2jdM2hYs2j5+9osLsLkl6jtXtpWI0ySk/K4fX7npzgjGYnAcEc27aeca4QfbR4lxkC42L9PvEgWSC5LdM+p3jGNBKfX2IxMsV8oJ3Ncs60rwSQ5DElmSn/AFHIZM5zh6u/hWyWJOK0qTOmCuHKWnsc/wDd5QkpKOxlFsT7k4UtFpA+Eg4f8avCgf7iPF0Dw2yODbFZhitEz4qh/FJwoHInM+Y6RBe3HMyZ4JIYZBgw5BKcz7pEF3cH2i0qCppI61V5ZJ90iLm3rBRRRdtHHcuUnBZZSUJ/ypCR5kV8u8UUWi8LSXSkp2JH/suvlDOOHJFjSDhCpuj1UOZ27NF+yX6UD5UueVfWIuUU8lEnWBdk/wDDu0TmM2aW1FT/AOR+0FrL/wANrKj51FR/1f8AzSLq7/Ur9kmK5vddaDy/cD8yN1kFrNw9YJTMlL/6a+ami4Uyh8ssNzH4hVVNWTiNSfdIIXbfoKSkBwCQ/YUgLmt0ZwaQVXamyQkdorTr4UCwCaZ0FNor2i8icmELtitq12ibMclIZISGZwBXy2gOd6Mo+xol30sioT3T+I8XehP8Ed0/uBSprByammjbt72ihaOIJSKYnzoC7RPvIekGZ8xKxVKdvkFfOKwly0OlKUh86ACu7CILNMKwFMQDlSvVtIkV012hbYyREbls5zQkFWqXSe2E0ilM4btsvxSZhmI0Ci56F9fKCxmgVo32izZbcQxSWdu7w0eRrYJL0AJPFtrs9J8pQA1GXq49RFwX1YLXSbLSFnUeBfmM/Mw0G2hVJiAodIFW7g2yT6o/u1nan6MdSxojh7Alt4BC/FZpoV/lXRXOuR7gdYWbzu2bJXhmy1J2egPQ5HXUwx2nhu3WSspfxEDT9adiIsWLjhKh8O1S6ahYceocdx3iq5Wt5JuCehJUtjmPLSNVLw0eppXXf+nKHq1cHWe0DHZVhJNfhqLoO+E1P17Qp3jdUyQoImJKTo4oeYILEefrF4zUtE3FophRq5NOVRzbcxDhZqd+2VIs4eo/VIxcsFu3PaDYKAtvsL/tqezAGbKKS0NipbAh6O2mebQOt1gxBx+829/uCABY48iVVnL5RkAIxqRVmbvtq++XukapAz12rnt9IjTRzq++zka0/UblHiap7aHJ2/G3SMY8wCgDEc6HOg8gYZeH+BjOT8W0f3UjPZSumwO/lBXh3hBEsC02seLNEo6bYh/JTaZDXlX4m4qUpWFGY8kflX0iE+SnUdlYw8svXlxJKsqBJsyAhIySmijzJ06lyYXbJdtotq3NEvnXCP8ASP5Hn6wQ4c4RVOIXNBY1Yu55qO3LMx0KzWVEkMkB27Dt9ojrJQF3HwjKs4ClCu5qo/rowg0bQwZAwjln5/iKV4WlQS4qowLTPNCVEnkT94nKdBSbKN5zlf2hTjwsGPNqxrMnDfkIuBBckVfOvm/4j21yErQQRnkRQ9QY5pOyywinLngZ5D376xrMtiRhrQn394WLFYpk0lJmkFzTUNqRpBazcOy0gFSlTDsSyX6D7mG6JbZk7D0jxZO0SyLMlDgMAS7DJ4jkqAHIDTlFKffBFEgBzrU8+kLgzC8xKRVRbv8AaKky9pJNanIUgJabeWKiaeZ7fiK1nscxZKvhr3GIpRzyzHcQU3QthC1p+LNCAoplMDsVFyCA+lHieRcklJCkpLjJ3Poad4Wr4vO1WeYlS0oEuoQEkqHPESAXZu0NN0Whc6SiZh+YPy7QZKSVmVWXwaA+zFa1WsJBJLHbUxDe14GUBhSSpVAGP0FYVLyuy3zy0uUoA/MVEJPQYyGHSNCDZpSCttvJah4XAGg+/wCItXQVLmJJxFq1yHukb3FYLTLlhMxEsEfyK3PcAH6wdMglLBWE8khn8vvGaAiUL6xulRahrCjeN7WizrCFlKgflLM+2WR5QZkzZ5DhKOgJp3w5xsoOGHpV4LRq6dXy/Ua266bNawykgK0P4IinInKbxp8VHbfVokkqDN8vU5vXOKQk06YrXoW7dw3arGcUlRWh8tfLX0MXLu4zlT0/BtSAXoyt/wDKTr5GGaReDBleJMCeIOC5VpTjl0Xy+4191i93oQDXvwWw+LZj8WXmU/zT0/xAbMD1hWUj6fr75QXsl+WiwTcE5ynJ86D/AMhyNRDHa7skXgj4klSUTs6fKvfF+c93i0eTxIRx9CEpKTnoPt7DcoqTUBsnP1P4gjbbIuStSJiSkg1GW7dsmIiouRQ08v1l/WLpkmihMu4OaehjI2Kmowpzb0eMhhbNFirZNl5sDy0GWsPnCPDglIFqtGdDLQdHqCQf5HQZDPoP4I4aE1XxpqR8JFQDUKVn/wBoFe45xf4v4laiM64RsNVHntHNy8lfGOy0I+WU+KOJVKUUpPi1b+A2H+bcxJwpwrjImLGxAP1PPYd4p8J3CZysaw4ej6nUncD1MdHYSkMM2iH1wVKtvtokhKENiU/UAZltakRUFuVmCe9frCvxPalGalQUygGb1p5xLw7eS14wuuFm75/aISb2Ml7Ds+apR8R8oiPp7/cbLmjLXlEU1sNCaesRabyUwWRPpEEy0bkf12hSvHiWZUAYWplV9m3gF/zxWL5ji/zOD5GHjxNiPkSG3iAKSAqWPGSAQB4th1zPaJrssNpTL8aA7kjxh96/1hXst72hVplpLlWYSzYvDlXkSe0dFkrISCoNQPV2OrQ0l1STDF3kBf2uZiwLQUcjr+R0pEaZK1qUEpAD5nLsBVXoIZUrfMOcmzpWtYxaUhvCBoG90EToNewNY7nCFYlErLZq0/0gfL2i+maE0cA6vElokJUHqw5kfSIBdkqpwVOpJJO1Sc4Vv2MgbxHLkzJZ+J4lJ8Qb+LVPbMVglc97y5qRgL5ONoC8TWNUmSpUoFThi5qHGfOB/A1rSmWoGi8VXOjAD7xVL42LeToOn7j16VPvOKIvJISSTQVNft2gGriwu4RodfKAZtIZlzK7+9Ig/tJOQxMdGfrU1hZtF8y9ZTnUKJL671HKNZXGIQQMDJyp/EcgdI1MXsifi2zp8CllmV4GGRAo50zPpGl132tFPiBY2NDyqY2t1/2dcheJaTma11f7wgWS7rTPUoyELwuSPEwAJLVJA/pFow7LOAOdHUZl/VZqEb/T1jdF+IyIr9W+sJN28MW4ECZNMpLjESoKbs9TDNM4bmsFS55JGk1KSD/2gEeucTlBLyZNsIKvqWzh296xJZuKUJVRRT1yO/KE026alZlTpQCnZk+hTuMqxemXRMloClA4CwB5nTwkns2nKD1aCnY+T7HKt0spWElW4158iN459arHPu2c4cyyen9FbHX0hh4eTMQQuoA+XYvn9IbJ8iXbJRSsB2Y+9orB2qkLLDAUuZIvKSEqIExiELaoOyh9U+UJl5XTMkTCiYPFm4yUNCDqPZja8rLOu6fQPLJ8xsTuMwf2IcpMyVeUgIWRjb+7XqDqD9CNcxVjFoT64ehJRvRztQrkk9v1HkXbXdU2UtUtSFBSS1AojkxwlwzRkdWSVDrfVql2WQJaaJSmu7bdSaxz6xWddqnurWp5JG3oII8Y3kZkzA/+ZX/qOwg3wPdLJxkfMx7fwH3jhX/Xst+hpumxCVLFGYCm2w7RMsO76xJOOSdo0mFkkwBWzmXE8t5i3/iWDbafaNeH/iUUgOD4VE5U23P5hgvOwS5ynUKDMijjYtVo9CsKfAwApkzDYCJOSoqr2zdAwhz+4xExlbjX+sCbwvYj5QAzu+RbaBwvcl6vuH8ok02Hshh/sUtaifhpJNTSr6uN8qwQ/saCPkDcwIE3PacRZ/Wn9fekG1mhw1cMzgHz0jXQUKtuu0WW0Cckku4CToks7E15DrB6RxBJKcRUAaODmO0UOJJQUhIUyTviy7tWFibInKZErCon+RSQBzfIw33FuhuHFMok0PWNzxLLrXWEi1cN2yUgrJCkgOopU7DUsQPMQKVbJif5A+sUXCnpg7tbOo2W+UK+UvyDv/SLctaTXL08wYGcPT0plICW8QDncs5eDBWC7++kc7wyyK9qkYtCrQgAkeUK1q4NmmaVJKZSSXDmo7JBh1QXyo/lHhz7/WGjKhXkq3ddwlSwgsst4iQHUdX+3QQNv26EFpqAxBAUkfKXYO2hD584NlQeNLRJSpOFQBSdK7uOjEAwVLJqFmz8OeKgSxzYuAY0tfB8yarCgiUzErYsX0ABYmDsy+ZcqcJS6KUxSW+YGgD6FxBVBer6Qyk07E6o5xfvBNokI+IlaZqEsSAhldSmuIA8+0X+EbxSE4VEAqD7ZgbQ7KfQtSm3J9Y5lfVjXJmLKxQklwKVLsRpDuXdUCqydFRMSsVALNm2kTqAb2/KOfcNX4UrwqLpOTnKHqRPBD+WtYk044HWQZPWj+0MoMooGEkZ1LtA228QTCtGH5ZZKcOpORfn71g9bLCmalljnzB3GoMKV6XWqUXBdKjQ6u3ofTWGjK1QHGnY23beAmppnqDvBGzTyhWIQgXZbzLUkvUtiZy4OedaQ72eaFAEF/dIybToLSaDV8XWi2SCCASR3/rtHLLJPmWG0FC3CXqfoscxr32jpd123Apv4mBvH/DXxpfxEDxpqG15d/q0dKaayS0EbPxOkpGIElswzHYjqIyOSWe/50tIQlVE0DiMhes/YbiZKSZ88bzFV5D9COtXPZwhAo1H8qCObcIWfFOKv8Ip1UWHo8dSQGSfLyhpboXwVbZbkyxiVrkNSYB229VzPC+FOycz1MVr4tTz8OwYcvxvEKZXiA3FW+5jnnJlIpGwkgOqvPESQIGWy9cRITkPXp71iO2WlWJiTyihZZ6Js5Mp3PiKiDQAZh9zyhYqxW/RWt1oKnTLSVTFMKVEGLs4WKQ81TzDVTZdBy0g7IlJlpCUpCRXINpyiRM47N9I0p4pDKFbMsNhwBgGTzzMb2qelCa0LgBtScokNpGElVQA5bRusIXE17eNKlUAOQzGbHOpDwkYdnQ0pJId5FnQtLqSFf6g59XiUyxoPplChYLcpSQpK8Q3Cqdx+Yks9+TEKq5BehrBcXoCkmOGKjMGyrkOUIl7cCTEHFKIWnb+Sf8A6Hryhru+90zABR9jnBIJ7c9feUCM5RGcUzm913ksTUSwWxLFNq1p5x0aSvQsQX1ijeHDEuYcYZM13CwBXkoa+hiWWtaUstLK3FUnofsWMNNp5QI42Wlzkg1oeukVrXeCRUqHnWkA79vB8ISpkgVbU7UqYBWcmcTgJwgs4zPTYRlC1Yrn4Gi18TJS+ByT5RDZeKQfnHo/0gDN4PnLS6FLB0BUa/eI7DYSkBlKVVqs+2ZDiGcY1hi9nZHxLenxbUFAthAADMdS/rDpw3fYmoz8YzH3ELV93EBLxAeIZkb84GXFeCpc1JGbsRvo30h3Uo48DK08nVTMGob7efSBt+XWJstT1p7bcRYRO3y19+UTy5m2REQTHaON48Kyhwz0h54avZMxGBRYp19H6xbvvg+XOSTKCULDkMAATnVsid4W+EbORPUFggocEcwWMXnUo2vAkbTH1CfT1iK33aJ0tUs/yBb6juDG0oUz27RJOnCWaqz0NOrRzr2UYhSUzEYpc5LLTVJNMYrUHIwx8OTz8pIw5h84n4gtcsWdRXhJpgDuSdG95PC9KtZ8MyWf6MHB2q/k8UbtWBYHlYpTPOD92zxNlYTsxhOsF8oWl3wlqvo0HrjtTLzoqH45exZoWL14KBnLIVhcuwSD1PfPvGR0dcoPVoyOjJOzlXAUlyTusegf7w/zPk7wjcAGn+8/+Ih4mnwDrCvbA9HOr3vLBa5gWGchj0/LxHLvU1Y0OwyrBbia7UT1mjKGoz/cUJFwIRmVHmS30iM6GjZTvY45JZTFu9NOUKlx2konPqxA8xSOm2exS0JokDt79Yo2+4LMpWJUsYjqHBPkc4MJqK6mcHdg6ZxAQKM436wVsdsC0glQr7rFGfwhKmBgpaNmVi9FOfURJY+GCgf9ZRbJkgE9akGElGNYHV+QtMtAwnFQMRplUesJd6XIZiFGoocPUGkNku5UN45hV1OH6RJaZMtQwgjwjkW2rCxbi7RpKzn3Cd2pmhSSCVghqkNTlByfdEyXmCsaV8X79DBbh25PgzZszF4ZjEJFDR3c84NWiyBQwu42MV5J27EjERUzWIIJzyyIP1H6hkuC+jMVgUasa7wPvfh9ZJWj5h655jUQGuu3KRNxKSxSaj6tCNKSwMm1s6SFmkbTJ4Zvv+IHWO9ELS4Vn6U1esRXpePw5RKWxH5X307a9Ijm6KGl73AiePESFDUUcbHlG933NKkhkpqBT+kW7CfAkKLlq6Vz7CLH9nBLilO3lDdnVA6q7NFHUHKF+/rgwJVMkEomVLA+FZzLA5KzyzhkTJ6x4qzhVFBxtp3EZSozSYIu+yTFWYfFLrKavz+8Jol/BtVUkBJevWhHrHSkAMwEKHH8nDLROCSSlWFZ/wAqnp5gdzzinG7dexZYQds14pXVJDe2ja1X0mUklR2AGpeObyr4ADoWoHbnz0hy4csaJksTLQy1KfClVQBo43OdYD4uuzd70ELJxRLUDUitAxc7Qt3uqb/apkxCFAUchJIqBmRSGtV0WcssSwlmIw+HLyBi2iWKFJII2L02jJpaDkA2HiFwCU15GB943guYvIsAwpRuu8G7+sCRKVNRL8aSHCc1AlnYPu++cA7NiUH+Gvulh+41VkV2D7VNExC0ipT6btF+x3UiQjCTjUakgnC/IbZRBZAlJUCCFHQhncsAx0gnKspUoDOv6fo0O9UGg9Z7plKQAECoFRQ9X17xQuu1LkzxJNcJz5ZgjcQZk+AJHYfmNbRZwVY2GIBn5PCqvJmOctYIB3EZFWxTP7tPSMjo7ETmPAc5iRsseob7Q+LPhPIxzDhO04ZqhuAf+0/uOlylu/MRnsbwIN6W9QnLwk0LdecVP+YzM8Zrscv3BTie5jj+IklL6j6EawtrkKUtMv4pclqAAdS2dIn0sHbwEZV4TiWDq5VLeWn5jabekwVUgA6OCB65wesclKUMj+NOpbMnMx5OlCakoUAyhU7HQxN7KUwXdV+hROM6sDl7EGU2+WK4h291hCSsylqlzk4FOWJfCeYO0ELNbpIzWH5PpyAMGcAKQavC0hbYXLdn8s4rmZhSTyc8uvt41mTBNThQlSnZ/wCOVeseLueeEhKBLAOaVHPeoBaFSrZrLlz8QjAApqa6fqL676SATQ+6wu2HhqcnNSG2Hib/AHUMa39dU9EkrlrHhDqATUjVjXKM4pyqxrxoO2e+gp3AD+v6hf4lUgH4qGcaNQ/vnAO6b0mqUxCSeZwn0H2ia9zMKcJcFqg5/wC3cdKxSPC4zEfJaN7PfUsjVO9H+kSSLX8QKVUtSumoL8+mkL92qGNl0BDPtBFB+ErN0lnb0PaKy40nSEi7Hu6b3C0irEZjU9tYPInvQmErhmW87EcgDhbcln8vrDio+e4jjmkmdCeCRbMa+caKU9ctvfrFa0Wihxe9YC2jiWXKCnUDsE7aP9O0Ik5aA2kMqFgc/wCkVLUkLSpCvEhQIYjMGhEL9w8SifMUFEIGSdn66mGghDPQ+Xf3yh+rizbOczOExKVMUVOhBJTuRQseekXbs4nVKBTmN8iIdxZZbklIrnTOgGr6RSvPhORNTRAQWopAAL9MiOsWc+32B1rRYuq8xNQkh6ir+vQu8W1K2qBny/MJ9xTjKWuQr5kE/ao5NWGaxzKEku1GhGqYUy7PqAc291iNEkNUM8SIDsQfCoHWB1pvDCFBw/yl3cb1hWgpgi3ygqbip4VUy6a+8oJ3NZyxVWmUVrFYDMBUVMMhR4N2SWEpSkF2p61PrDXeDP2SHd/xGTZwCSVEAfnJt6xhG/1+0AlzTPtA1lystirf3tzhooVsfbD/ANNPSPY3sMv+7T0jIqiRwi77T8OalRydj0NDHUbBaXQk7UjmF72fBMVsajvn6w28H3riRhJr8p6jLzH0iksqxl6GW3pSxxfKRWFJdzyhMxpLkGgUcvIZwbvuaPglz8pHeoce9oESLSCkHfPWIysKROlKh0Ld9otJUBo0URasg79dN4mRMp+c4nQ5NOkpmJZYCxsoAjtziivhuUQ6AUdMvLOLaFDd+0b/ABfxAto1JlW7bsMt64gdQ/0glLDdBkDEQnMze+sSSl1fP3tCPIywTfBLesCb6vJEuWsKdykgAauGHmWgiu1eWLCx1qx/MK/GdnxfDKPnKwkgHMF8J7H6w0FckI3jAV4cu6SiUn4YBJHiWWcnX10glaLIlSSFJChzqIiu67DLlJSa0qd9zFnHAlJt2MogL/8AI2Yn5KndSvzCxxVwyZH95Lf4ZzBLkbdo6FMWEgqO3ukKHENsmT0/DlIKnYKwhwAC9TkIfh5JuWxORRSK9knlBCkvhUkEg6hQfPesNV23oJwaWCSGxctnJoISrVZFoOBD9AHrqzBxDXwdYFyZZxpKSovUVNNdYacU1YItkt+XNPmB5akUHykqT6sRHNbylzQspmpKVChBDf1HOO2Im10f+sK/GfCyrSELlhIWlwoks6WJq2ZDBhmXI2h+Gai6BON5Qk3TOAQz+IKLU3r9Yabiv8hQQvIlh10zhatd0iSGBJcVJpX7RXs06rHPQw04KdsEXR1ZtHy5GLKVPr2hb4cvzEAlZZWp/wAVKe+UMqg4p2aORxaL2I98SFyLd8Qv8OaQx7BJSejA9G5w02YFs3Hr+42vO7kT5SpasjkrYjJXr5PvEF1oUlCQrMBi2+rQ7laEqixKlhIOEkVdtOw/ECOKlqThmNRVD10f88oOqSPxSKM2ZLXMXKmh3SKPmk5kcwpulIWMsmNLmvILQhqOD0oBBaXM6e8oTbeF2FQSk45a6pJpkagtkcusHLivH4ycSvCXZnJHSGarJk7wErwm4ZaiPmYN1NA3m8QXRYcASnU59YmtMpynYF/SnlBK5LNiW+0UjoVjJKlskDlGRtijIvRI41xRdrAt/Go5jUe9oB3LeHwpgLsk0PLY+94frbJ+IhxmKjnuI59e1i+Gs0oaj8QIP/VlJYyOl7L+JKB8+sK1otMyXR/Dp+xBHhm9wofDXt5jfqINzrhlroXY5EaQrVPIXnQk/wDOSNYL2S/QWxecVr3uBUk1GJByP52MClXbqgsYbqmT7NDpLt6T/pO30iVM8Maa94RkWtcssoEcxBa771JUBm+r1iU4MopDMDl66RMqfgBJoIpqnliQHLO0TTFeA4gCCCTvHPQ7YMvC/wAFJ2FSTnTbmcoFcNz12m0KmL+VAo+QJNO4b0jy5bvM+ccRaWg/9x07a+UN1msDaCjs2sWbUFXkSKbyy8ieQG0jxEsmmsRmXQRHPtpSza1IOkQ2VspXymYpKkSWK2NCQAObx5LsypMoJCWDAkiofUk9YnsXw1utXz4iAxOh5QbQr39aw8cKhWs2BbrlIKCsVUol22HSCctIwuPw0QT7CxeXQEupI5lyRpXaKpvZBcKU2h0OfpBYC38U70cdom+KxAyJz5s/nFEWsKLggh6HpFqWQa5HaFsYHX1caJ6T/FeitFdR6Rzq9rBMkKwzElJOR0LagiOrO+cQW+yypyGWAobHfLTIxTj5OuxZRvRz67rSThUCMQNd3397x0q73MtJUKs55HaEI3QLPNxJV4TocwdK6jOHe7LaFJBdwRvtBm1eDJUXZztln70itMlsx6n20W8TioyPuveIE2pCwQFChanKINDWRGYW1ijaZaFqxYWmJIwqGfPmxHaLFtPhLUNBluWy7iByLJOSp1Mrmkt2YtSDFNqxZNJnnECRMk4WUVAgilRnn2f0ijc0wygQtJAdx/TaDvwlqAAD9IiFzEnx0G2p/EWjHFMRyzguXbafiB6sCwJ13pDhdVlwIfUwFuS7wSKMlMMFqtAQknQCKRVAk/BHNtyQSCY8jnt58Zy0zVpIKiDUjJ9R2y7RkPn0HqD+C79+LL+Go+NDdxoftFniC6QoPocuRjnV325cqYlaTUeo26R1S6byRaZQIqCKjUH8iG5I1lAhK1Rz1aVS5n+EpMO3D98pmpY55dD+IH3/AHE+WY+U7jYwsyJq5K3FCMxvyMBfNG+p0+ZKCgUqDgwr3nw+pBxIBKc21EFbjv1E5LEsfUcj+YNYaMqohNBaTOdTpIWkpMCvgqlqBbKOh3pcCVVFDuPvC9aLGUFlD9w1k6o1sd7jDEF6XotQCE/ypzb90jS1WMBCigMr29I8uFCVpViLrGT7U/cTcUsjp3gL3FOSh0k118tPKDqLclq5ZcoRlzf7w6bfoxelEsO+frE5LyM3Qy2e80LUpKSHA8+kVL2t+BlEHCPT9wuC1NMcGuhTVurQQm2wzEFK/EIXrTCp4LFjnKT4kKdJrSDci9kqoo4TrsYQ12pdmNA6OsEbHfUqaQArCo5BVP6w0oPfgHYdpU9Cg6VOHakRW67Zc4ELDFqKDYh0fTllAWWSPlofTnBOyW8HOhyqc4ldDJpoXLdZZ1jU74kH5VjLPJSdDnBS7r7QoB6HzB6bQatCETEFKg6SGIhFtF2zJClYgTLBYGuR32MUpSFzEdfieIF6ds4mlanfP8wpXZe2Eh6j1HTcQz2O0JWPCX2Y+tITrQ1i/wAWyFBSZgBwGitwRkf1FK7rQpB8Jzq33EM16rGXzFsmcNz21gKmxgAKAANaZdR5w14oVstz71mFJADE09OesUbNKmJU6Xfox7iD9iswACjmah9vzFhU72IdRwI5FCzy5hWDMolLkVzOlPOLC59YlTZ1qDgd8vKIzdpfxFhyzhkqBlhSVaxgDekeWaSZqmHeNbJYyshKRT6Qx2SyplpYQ6yNdEtnlCWlhCbxtxMJaClJ8RonmdVdBBTiXiFElBc8qZk/4Rzjklutq58wrVUksANBoBDpAWMkD7xkM1l4RSUArJCmqBkI8gfkQerEEiCdw34qzTAf4H5h9xzgd9IjMdRC6Ox2W0y7RLBBcHXaFu/birsrQ6KHOFbh/iBdmVug5j7iOlWS2yrTLBBBB8wY5pQcXaLxkpHOpUxcpbjwqHtukOdwcVJWAhdD7y3EV76uB6nsofQwqWuyKlmuehH2jJqRsx/h1lC6OKgxXtV2JmDLt+IR7k4sXKISuo3/ACPvDxYLzlzQCkhzz+hhWmjbAc/h9ST4T2VT1gRaroXJXiAZ9so6AS9FBxFa13djSyT2MK8goQ5YpknnEirOSNx0PlSClrsCpZ8SO7R5KtIifUDYCFgwq2P1EXEzizMM9q/SDKZgO0SCWg5pHlGaYLFi1YF0Uk0gRMuUkYkVG2sOd5XYFoODwq+vI8oCSJK0FjQ6g/aCpOKwFOylYL9myvDNCiBkTmPPODkq1omeNFeX+HtFO3WMzElkud60gDJmLlKcEgg1/cFRU8rYboerFef8F0GhgxMlhSWYEENXWEywXiif4VeFeg3rod+XlBu5Lxw+BYzLAu+9Ii4uJROxev8AuxchQWn/AKZoeW3SCvDlr8Cg4BFcnDFzXlnBu32VMyWpJFCGyrSEeyzylXhOThuXTWKJ9kLoeBPSS4ZzUk+6bRFarKhSwqoZ6b/qBsi8XAcV9+Ub/wBsYMK+sJGNs0ngKzLRSI5N5pSagGKiLJMX/lHP8QRu/hkqLl1czQeUXESLwt+IUi3YrsUuqqCL1juhKKmp9O0W59rSgOSw95QQ36N5UlKAwDQD4g4lRJQTi/JOydzAjiTjQS3Qmp/wg/8AkdOkc+ttumTlYllychtySIdI2ja9r1XaF4lZDIbfk84O8NXGUtMWK/wTs+p5mPLj4cZpkweL+KduZ3PKHi7rvEsfEmkBq1ySNzzhJS7fGIdZZFKuRRAJUxOm0ZC/bP8Aioy1CXKxIB8JLuRuWy6RkU/x3+gfkOXEVyY0+keGJMNN9I0I+sdBAiIi9dd8zLOp0Gmqd/x1imT+Kxq8E2jqty8Sy7QnMPqDEluuRKwcIBB0/Ecpkz1IOJJII1hxuHjfJE2h30P4Mc8+Lyi0Z3sq3hcKkk4XI21H5ijZbauUXQW3By7iOihUucnnvqID3pw0FOW/3Jz7jWEU6xIbr6Nbn44ZkzPU089O8NdkvKXMHhUxPum8cwtdyzEaYhuPxFezWxcv5FEF8tPIw3VPQL9nZGLVDiK8y75S8w3UPCJdvHMxDBYPUVHkfzDNYOM5UyhYnyPqxhGmg70b2jhk5oPlAqfZpss+IHyhqkW6SrJeE8/Yi6lD5KSoe94WhWhCFuIjb+3pObd4e1Xcn+UlPXD9xES7os6s5fk34jUChLNtS2kBr0saJlU0VHSFcMWY/wASOwiJfBtmOh994KwCjjsyQpCgagguCOUMdkt6ZyQzYx8wqD2h6VwFZDnjHQ/kxAP+HVlSXSZj8y1O0CdSQydAaz3oUjCvWgMC7RYFKWSmUSXJFIfrv4Xs8s1RjVpiJLdtYOSbEf4y2H+mnmYSEKC3ZzSxcNWmZ/ApHOkMt38IBDYmffMwzzaDxKSB1f6QNtF8ykucT+/SHr2BWSyLslo0c84mm2hKA5IAhTvPj+WkEILn/L4j55CFG3cWzphp4X1d1eZy7Q6iw17H+9uLZcoZtzOfZOZhDvni+ZNJCCUg0xfyP/yOkAxLXMVQFSj3Pc/mDt2cK6zT/tB+p/EH4x2b+Aew2Jc5TIBO50HUw43Nw6JZoMcw67dNhBi7rjoAEhCen0EXbxvWz2JDrPiOSRVaj+OZpCfLkdINqJLJskuQgzJykpCQ5UaBP7jn3FfGS7UcEsNZw9P5TGb5hsXYD7xQv/iiZa1ErOGUlilAJCdS7j5lUz3ygBMnpApm5NKav2HLpHXDjUP6RlKy8lB/izaf3YNNKvGRDJstpUkFEteE5YUqbs0ZDdl7EooIGXb6mIkfiMjIATw5nv8AeMX/AOxjyMgmIx9vvGr/AFjIyCAbuDpymzOe5h8s5pGRkcvLs6YaKN4oAVkIWeIZScILB92r5xkZEY7HegCIjMZGR1EAxcFpXjbEptnLeUOFmmqBDEjLWMjIhyfYtHQyXdOVh+Y+ZhluxRV83i61+seRkOtCyL9osyPiS/CmqFPQVqnPzMRrs6H+VPkIyMgCFizWVB/gnyEWrTY5YlLIQkHCquEbGPYyHQgNvSaUvhJTTQt9IW7xnqYnEX6mMjI0ykRZtU01qfPnCReU9RWQVEjEaEk6CMjInx7KS0DBlEo0jIyK+CSHm7pQShLABwHYM8G7nQCsuAYyMjkK+A9/Exwe97StU9RUpRJmKBJJJIDMC8ZGR38P0ZzzNL1zP+o/QRa4VkpVaEhQBHMA/WPYyNyaEWjtlmlAITQZbRkZGQFoJ//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E">
              <a:latin typeface="Calibri" pitchFamily="34" charset="0"/>
            </a:endParaRPr>
          </a:p>
        </p:txBody>
      </p:sp>
      <p:pic>
        <p:nvPicPr>
          <p:cNvPr id="24586" name="Picture 16" descr="https://encrypted-tbn3.gstatic.com/images?q=tbn:ANd9GcQQWmQeUEZtkMHdlxlxPDjJ6VMxXWEH6U6TKJMu9s2uU0qhrhZ4Og"/>
          <p:cNvPicPr>
            <a:picLocks noChangeAspect="1" noChangeArrowheads="1"/>
          </p:cNvPicPr>
          <p:nvPr/>
        </p:nvPicPr>
        <p:blipFill>
          <a:blip r:embed="rId3"/>
          <a:srcRect/>
          <a:stretch>
            <a:fillRect/>
          </a:stretch>
        </p:blipFill>
        <p:spPr bwMode="auto">
          <a:xfrm>
            <a:off x="3929063" y="1500188"/>
            <a:ext cx="4214812" cy="2552700"/>
          </a:xfrm>
          <a:prstGeom prst="rect">
            <a:avLst/>
          </a:prstGeom>
          <a:noFill/>
          <a:ln w="9525">
            <a:noFill/>
            <a:miter lim="800000"/>
            <a:headEnd/>
            <a:tailEnd/>
          </a:ln>
        </p:spPr>
      </p:pic>
      <p:sp>
        <p:nvSpPr>
          <p:cNvPr id="24587" name="AutoShape 18" descr="data:image/jpeg;base64,/9j/4AAQSkZJRgABAQAAAQABAAD/2wCEAAkGBxAQEBANDQ8QDg8QDxAODQ0PDw8QEA0QFREWFhQSExQYHDQgGBolHBQUITEjJSksLy4uFx8zOjMsNygtLisBCgoKDg0OGxAQGzQkICQsLCwsLDcsLS8vLS0sLCwsLCwvLCwwLDcsKywsLCwvLDQ2LS8sLSwsLDQsLCwsLC01LP/AABEIAPsAyQMBIgACEQEDEQH/xAAcAAEAAgMBAQEAAAAAAAAAAAAAAwUBAgQGBwj/xABBEAACAQMBAwkDCQYGAwAAAAAAAQIDBBEFEiExBhNBUWFxgZGhIiPBBzJSYnKSorHRFEJjgrLhM0NFs8LxFRYX/8QAGAEBAQEBAQAAAAAAAAAAAAAAAAECAwT/xAAjEQEBAAICAwABBQEAAAAAAAAAAQIRITEDEkEyIkJRYbET/9oADAMBAAIRAxEAPwD7iAAAAAAAAAAAAAAAAAAAAAAAAAAAAAAAAAAAAAAAAAAABhsDINOdj1p928ztd/kwNga7XY/QzkDIMZGQMg12ux+Q5xdO7vTQGwNY1E+DT7mmbAAAAAAAAAAAAAAAAAAABR8rdXla0qcovYVStGlO4cHOFrBpt1ZR8Mb9yzl7kzos6UHGM41OfUllVnNVNvtUuH3cLsM6/BOnFSSa21uayuDKWx0mhH2qUOYk3luhKVHafXLYaT8TXxz59np4IkKylTqLGzWk/txhP4J+p005VemVOXdCUf8AkzLe3WjJz87P6MX/ADP9DfnH9H1CpQRc4/o+qMSqy6IL72PgBMDmnUqfuwhntnL4RNJc8+E6UV0rm5zfntIJtLXoQl86MZd6TKDXq0rGm7uncbNOGNq2uJOcK/1KUn7caj4JJtfV6SyuKNSSxKvUXXzahTz44bXmVUdIoxqKpsudRZSq1Z1KtRJ8cSm214FjOXL0ltW24QqbMo7cIz2ZLEo5WcNdDJTWnwXcjYjYAAAAAAAAAAAAAAADh1he6fY0yvtFu8Sy1f8AwZ9PDd/MiosbiPS0urLSL8Yva3pImUTmjcR689xKq66EyNJkjbBBz3YbRqPq9UFS4GDTbfV6ow6j+j6oDfZNXE153sZq7hdwGlVHDL5x11biOOK8TgdTMsLjlfmGavUZADQAAAAAAAAAAAAAAACu5ROata7pbPOKlKVPazs7S3rPZuPztqFvd0riVe+oXNupPKqrnK1Dj0VIbku/B+kNVjmhWXXSn/Syp0WWace2KOmGdx6efzeGeTivnfJ7UYRpNwqqrJe1BRnvl3vOT3+lXcppJ43JJvfiT7G1vO6todpV31LWhN/SdKG15pZFPk7ap7UKbg93zalTG7sbwhlljkx4vDn4+Jdx0pm6ZGtKgnmMqib3v2iVWe7HOT8cHN6eQGY2uP32aysc8ak/B4CtK0sJnnNW1rY9lqSW1jbTfj3HoqumQlFwm5yi9zTkzgnyZs8YlQjUXVUlOa8m8GsdfXPyTOz9L5Lyx1iltOKusyaUYwhOc5z/AJY5eTf5OL6+hXp0eZrK3q14bVa6cotLaW6lTlv39Z9W/wDH0KKfMUaVLd/l04Q9UihtltX9uv4jl5Rk/gdf+m5p5Z4PTL23zXvQAcHvAAAAAAAAAAAAAAAAR145jJdcZLzR57Qn7uPcekZ5nR9yceqUl6ljGXcX9Mmic9Nk8WRtuAgAAAGrIahNIgqgV969zKHRo5v6f1Y1Jfha+Jd373MqOTcM30n9GjL1lFG5045/lHswAYdgAAAAAAAAAAAAAAAA8xZLE6q6qs/6menPNU91esv4sn57yxjL4uaLJ4s5qLJ4sjSZGSNM2TCtgYyMgYkc9UmkznqsCtv+DK/kks3VxLqpxXnL+x3ag9zOXkXH3l1Ltpx/qZudON/OPVAAw7AAAAAAAAAAAAAAAAB5uqsXNb7UX5xR6Q89fRxcz7VB+mPgWM5LCkyeLOakyeLIqVM2TI0zOQqTJjaNdow5AJMgqMkkyKbCVW3/AAZjkbD2biXXVS8or9Rf8GT8koYozfXWm/SKNfHP98XgAMuoAAAAAAAAAAAAAAAAUepr36fXCP5svCl1de+g+uGPVljOXSWkydM56TJkCJEzOTRMzkK2yDXJhsBJkU2btkcwivv3uZ38mo4t49spv8TXwK++4MttChi3prsb85NlvTM/J3gAy6AAAAAAAAAAAAAAAABU6wvbpvskvVFsVurx3032y+AiZdIqXAmRFSJUipGwyAAAAGrNJkjI5AcF7wZdabHFGmvqR/Ip7xbmXlrHEILqhFegqY9pQARsAAAAAAAAAAAAAAAAODVVuh9r4HecmpL2V9pfkwl6c1NEiRrTRIkVDBkyCKxgwbYGCjRmkiVo0kgjhu47mXsVhJdhTV1wXal6l0CAAI0AAAAAAAAAAAAAAAAHJqf+Hn60fzOsqeVNy6VpVrJZ5tRqY60pLPpks5rOV1La3osnRTaDrVC6pqrQnlcJRe6UH1SXQXCaFmjGyzcbgwCKyDA3AYZpI3eCC5uYQi5TkopLLb3JFSoKsvaguupBfiRdHzzSOUyv9Rp0LaD/AGehKU6lV5W21F49noWevf2H0MuUs7Z8ecy3YAAy6AAAAAAAAAAAAAAAABxazT27etF8HTkjtOTVp7NCtLG1s0qktlcXiLeBEy6fO6GkUbb3lKULWrndVlGOy10xajJbS715HqrC+jKK99SqPG905bn3LO7zK3S7qlc0lODU4yWXFres9DXQU9/8m+mV5c46LpSbbbozdPLfHgdMue3m8ckn6ent1XXWvNG37Quv1PmNb5LubltWN/VpLjsXEKdxh9jaW4mpcjNSj/qNvJdUrGn8GZ9XS52fH0h3EfpLzRpK7guMo/eR4D/0+/e6V9bL7Nlh/wC4Rf8AzKnUltXt5Xrx6adONKjF+Ki3jxL6xPfK/HuLnV6EPn3FKPZKpFfEqbyELlqpG4nUis7NOhU2YTzu37L3vv4ZODTfk/022lzlGjiS4Ntzl5yz6YPRbEYrEYpbseHeJqJlvLi9OPkbpP7PVaWIRblKFGKglTTWN8opbT4vx6eJ7Q8xoN3GV1OlFqUoU3KeH83LSSfaenJlvfLp4pJjwAAy6AAAAAAAAAAAAAAAABFdU9qE4LjKEorxWCUAfm2mr64r1I2s4Urq1zQcadZxVRJ7qjw1vf8AZ8D0NTVOUdGHu7OVVpdMqNeL7lHEvVnqeVPyaxndS1PT5yt7iftVoQfszl0zUe3pXiWWl1K8IqFxDbktzkk0/FdB2ue+Xiw8fpfX4+fU+X+uw3V9FnLrcLe6j+pfcnOWt7cycbjS6lqljfNXKb7k6WPU9tG6h05i+ppoxO4j0MxL/MdsuZxdIlcVOb5zmZdeynvx5ZPEcoOW9/RclbaZKvh42lzs8buLUYnsp3qTxleaNKl92ll/pjnf5Pllxy15RTW1HT+ahn921q7f42/PBR6trus1Xio7mhGeI83LaWOuTdOMcI+wXWpzSezSlU+qljJ5O75Matq0thyhY2jftuOXKUe2XT3LxLOOUyz3dT/K7fkDoVEruc969lc48+2228pvitz39J9fKXklyaoabbQtLfaklvnVm8zqzwltSfgklwSRdGMst3bv4sPXHQADLoAAAAAAAAAAAAAAAAAAAaVKUZfOSfeuBuAOZ2UO1eOfzI3p0OpeMUdoCajhemQ6o/cX6haXT/6UV8DuA2escsNPpLfsJvrl7X58DqAC60AAAAAAAAAAAAAAAAAAAAAAAAAAAAAAAAAAAAAAAAAAAAAAAA//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E">
              <a:latin typeface="Calibri" pitchFamily="34" charset="0"/>
            </a:endParaRPr>
          </a:p>
        </p:txBody>
      </p:sp>
      <p:sp>
        <p:nvSpPr>
          <p:cNvPr id="24588" name="AutoShape 20" descr="data:image/jpeg;base64,/9j/4AAQSkZJRgABAQAAAQABAAD/2wCEAAkGBhQQERUUEhQUFBQVFREUGBYWFRUWGBUWFxgXFRUUFRgYGyYeFxkjGRUVIC8gJCcpLCwsFR4xNTAqNSYrLCkBCQoKDgwOGg8PFykcHBwsKSkpKSkpKSkpKSkpLCkpLCksKSwpKSwpKSkpLDUpKSwpKSwuLDUtKTQpKSksKSwpKf/AABEIAOoA1wMBIgACEQEDEQH/xAAcAAEAAgIDAQAAAAAAAAAAAAAABAUDBgECBwj/xABDEAABAwEFBAgEAwYFAwUAAAABAAIRAwQFEiExBkFRYQcTIjJxgZGhQlKxwRQj0TNicrLh8Ag0gpKiFVPxQ0RjwtL/xAAXAQEBAQEAAAAAAAAAAAAAAAAAAQID/8QAHREBAQEAAwADAQAAAAAAAAAAAAERAiExEjJBQv/aAAwDAQACEQMRAD8A9xREQEREBERARFxKDlFHr3jTZ36jG+LgD6Sob9pKI0Lnfwtd9wEwWiKhq7U/JSJ/icG/TEoNo2jtJ/ZNs4M/Gahy/wBMK5TG2ItQN+W4AwLI48D1rB65wsrdpbW0S+yMfln1VcT5B7RPqEyjakWt2Xb6zlwbWFSyvOUWhhpieVTOmf8ActiZUDgCCCDmCDIPMHeoOyIiAiIgIiICIiAiIgIiICLUq21dU91tNn+55/8AqPYqKbxtFT46h5NAYPVon3Vxcbq54AkkAcTkoVe/aDNarSeDTjPo2StZFzVamZaTze4u/mJUuls874nNaOSuQxPq7V0x3WVHeQaP+RCh1drH/DTa3+Jxd7AD6rt/0ek3vPlQrbf132X9pUpAj5nCfSVcOnZ99Wh+jyOTGNHu4FYXWKrV16x38T3EehMKjt3Tdd9LKnNQ7hTYTPmYVdU6YLXW/wAtd9c8C/sN+ke6DdKGzb/3WeX6KS242N79T0XmNrv6+q4lz7NZG83BxH8y1+3gGfxt8PefkomB4ZT9EXt7NarfYaH7SqwR8z2j6lUNq6VbqomA8OP7oc73AXkX466KWfVVq7uL3Oz9SPoutDbai0xSsVIDk1pPnDU6R7FYOkaw2t2Gk6qDwa12XPukK8p1iR+VWY4/LWZhnliZBHjhPgvM9mtv6IaGVKfUQ0drBgaeWQ4QvQLDejXgZhzTocnAha+OoyV7+og9VbqRs+Lsh1TC+z1Cdzaw7IPJ4aeSx1dna1k/Mu6rgHeNB/aov8B8E8WkKxe1pYRAcxwh1NwDmkcIO7xyWuVLttFg/Ou2atESalgeSYG82RxzYf8A49OHBZo2PZnbmnaqhs9Vps9raJNF57wGrqLv/Ub7jeN62deaXnYrNf1lFeyvNO0UjLSOzVo1B8Lhq0z/AEUro56QXWh7rFbYbbaUicgLQ0fG3djAzIHiN8ZsHoSIigIiICIiAiIgIiINLtu1N3WWcdSkCOLgT6aqgtvThYmdmjjqu3CnTP3heXVdoLroE9XZOtdJzqYnfzn7Lq3pGrnKy2dlMbsFOfZoAW+lb9X6VLxr/wCVu+oBudVJaPHOPqq213jfFUTWtNnsrf3YJHnmPdap1l8Wv/ugHhDPpmptj6HbwtJmoSJ3uxO93QnZ05tdGh/7u9q1U72sdA8Mi76KudeV00c2WepaHcajnQfEEgH0W7XZ/h4Otar5TH0W2XZ0HWGlGJuM8xP80oa8db0guHZslko0+GFhJ/4gLsLwve15NFRoPBoZ9c19E2LYqyUR2aLcuP6aK3o2NjO61rfAAKbDXzfY+iK8rVnVcRPzFzvrAWy3Z/h4OtasfAGPoPuvcUU1HnF29BlhpZuBeeef1lbPYtg7HSHZot8/00WwIm0Utp2OslQQ6i39FRv6NKdI47JVfRd8uRYf4maey3ZE+VHn953hUsNF5tFNxLQSDTaXB3MDMjnrCj7H7YMt1MVGDC8HA9hIJB3EEd5p3O3yvQ7TZm1GlrxIP9yOBXgvSHcVa57Y202cFrHk4XNPYLpDnU6jIgE56ZHUAFa+WjZNv7qq2J5va7uzVZ/mqcSytT31HNGpGWKM4z1BXnm1+1VK2upXhZJoWqmW9ZTnNj25tqMPxsP6g6ifbdlr3ZbLO18AtqsBLTBEOHaYeOpBXznt3s6btvCtQE4A7HTPGk/tM8cuyebVL0PprYHa5t6WKnXEB+bKrR8FVsYgORkOHJwWxr5x6BNq/wANbHWZ5/LtOEDgKonCfMHD6L6OWQREQEREBERAREQef3b0LWGkZLcR8B9TJWy2LYyyUu7Rb55q7RXaMVKzNZ3Wtb4ABZYRFAREQEREBERAREQEREBVW01wMt1mqUKmjxkflcO64eB+6tVhtto6um98F2FrnYRqYEwPRB4d0aXy6x1K9kry3qqpwmDGI95vie8P9SvekLZ677e6haLZaHWVrWupYoA6zPGAC4HTt7viVX0aXq22Wq11qtNoqurdZGZDWulsNB4YdYnNWXTrYesuxtQa0a1M+AcCw+5at0ed7RbL0bKWW26qr69npPph7ic6dQFrmEuwjIkCCBqF9D7MbVULwotq0KjXZNL2AjFTcROB7dWmZHkvEOjlvX3NedDUin1gHNnald/8Plqw3lWZ/wByzE+bX0z9HFZo+hURFAREQEREBERAREQEREBERAREQEREBERAREQFw4SIOi5QoPn3ZqibDftegcg41Gjnnjb7NPqvR9vrD+Iuu1MAk9S5w8WRUH8i03pQuirQveja6TZaRTc45gS0wWzGbi1rshzWe8ukOu+k5lCzBrHswirVdIeHYmdgN7JGThOIgb1sa30B2oG0V6BOVag4Rx1+yg9Etfqr9pNOWIWmkfHC/L1aFZ3DsabCX2inaBRfRAOIDrJBaZbkSJ5Qrbo52Cd+PZaXkYB+dTqtccVQuEwRMRGLECOGiWXB7eiIsAiIgIiICIiAiIgIiICIiAiIgIiICIiAiIgIi4JQVW01yUbXRw12B7WkPg8W6+xI81rFHZsUwyjSc3AGlxDgS7vADDEZkAEjeRvlbzVhwI4gj1VVRoEYHOBxNa0FoBMka+5K3xuCpu+6qVRrgxrWOdqMIwzpi6vKT2d673LdX4WqxrXEsLnjCGsa1sg6BgGWKTnpKkXXZHtrVKhLYe7FAdJiCCInIyP7hWDzhqMjIaQYn+uatotEXXHyKY+R9FzHZF060f2CuRUB0I9UHZERAREQEREBERAREQEREBERAREQFW2i+WioKTc3mRvIBEZZZk5+A3kKyVELOKdqc4ava6TroQYE7lZBbspn4iSfQeg/Vdw0LrTJjcfZdp5KDlQmuILmgZAz4g55ef0UzF4qutVA/iWVAYinUB1g5tIBGnEqwZLNYA3OTJJ1M7yY8FHtLyX09/bw5bgHKwZQwjI6cf0VbUEvYR84PuJVguEXGNMSyOVwWg6wmLkmfIIjFVoZdkuaeUfQ5LWtktum2ytVs72up1qTnCHNw4g0w4wC4SDkYcRvy0Wy1hxk+f6LzLohb1trvCuRM16sHhLyMvJqqvVURFAREQEREBERAREQEREBERAVPenZq0zxJHq3+iuFT7RZNa75XNPutcfRZWc5LIsFjdks6lQVZfhIa0gwBIMamYAA81Zqm2qJFDEBOFwPlB/opFXJCgVBFSnzJ5QpzTksFugNk5QWmeGYVgkIiKAkrq/kuURW39a+qo1Xn4Kb3exWl9BVli7zVOtWq93uf1Km9L16dTd1UTBqQwemI+wPqp3RRZOqumyjizH/ALiT9CFr8VtyIiyCIiAiIgIiICIiAiIgIiICrNoaeKg5WajXkzFScORVnoiXLWxU2ni0fRWS17ZWr+UB8rnt9D+hC2FXl6gol7WXraNRkTLTHjEhS0KyrFZX4mNI0LWkDgCJAS10w5jgeC6WClgpMb8rWt9Bkubc6KbvAj2MK/ozA5LlY7M6WNPFrfoFxaHgDMhvMmMt+v8Aeag6sJL5nsgERznX++CxVrYA0y6HQ50CJAAka8gu76wLD1Za7InXLxJErW7fdOCk6pjc6ZcJklvEAntEEyYPlktSDybpc2zfaZoFsCk97TMZ4g2PYH1XuWydm6uxWdny0aI/4NXzhtpSdVtTDOJ1armf3gWsIjlI9V9P2SnhY0cBHpkry6SMyIiwoiIgIiICIiAiIgIiICIiAsdoEtPgVkXDhkg1rZ+ngxg76hPrl9lsgVFR7LnaAfeVZC86YgF7ATuxCctclvkiWi6GqNxH1XLnwsYqDar2bRA6w4Qahpid5gloHipF4Nmm7mFU7R2dtVuB2gqNdkd8Sx3kZCnWLF1AD4kD23LWfohtYQB1dQh3ewzOU6QZgZKnvDrK1Ql2bC3TPsngG7iVYms5rnBkA6TE5Ru4aqTd1obTaA/EC44pcQSdAA4jvHmtCRc1nZTYIGEkDURpoOcTErHtC78uJI3yMtM8vNdL5tJe0Npuglw7QglonMgcclru0N+PstooU6rsdKu2qxjicP5kCabjzGmuaz+6PK9pa5q3rYwXYiH0i6QJDjUbikACTDQOPZX0bQqBzWuGhAI3ZHPRfNRrY78bOQa4a7sLC8meG9fSdkbFNg4NaPYJy9GZERZBERAREQEREBERAREQEREBCiFBpd72RoqmpVqVYnJlKYGol5aCQJHDUqHSsBcWllRgbmS51MmoY7ktJAB1zKiXhaybW5r2uaKTnxrhcHGG5TJMEmea2bZ6g1wxntczOh3ROq63qaIdoaMQe54aJbOrdDHnpofJXn/V2AHCC4QdIjLx0WKpZWElo7XFpG4qN+GeSc4bnBgab5kKdUR7TeLqgxinhEjJz4PZkAkDdnrzWWx3mQ0io4zMAMAiOAJ3DLTiotSxgEwTMjMACY0nySpSxAljgR3CCIwwe0OJ8VcHS12tjPicDuAJcZ4EBdX3lhjENwMgjfwxHWd3JQDddEvkE90HM4WkjKcs/wDws1OwDAMRDSM5d3jJOgnQqi1sbm1Zc058ACOem5Ve2dma6jBBDmYaoe7QOaZEz5QsZusOdh6ySZOCROWpjh9yFEvK6bRRLTThjC4l4dULgWmCJaBAJga+6g1mxbJM6/8AGFzi+s2ox7HCWsq1IZIOWWEuEHedV7iBC8ouyiKlemHatqU4gkT2hnG8SSN4XrCzyBERYBERAREQEREBERAREQEREBcFcog8+t+z1odbnVWFuEvcIgdyO11mXA5ZrYbDQFJsMiDOgy9FC2jvynZXVAJNaqWNAJgBsSXCcuPss9y3liZja4PDiIyiPGTHJdNtnYsW2sU2k4M8zlv8SsVatjbJyBIBzBIJzwzMeykWul1jJG8CYJGfJVVGqGmXxTIHAYnkbvD9VIJ1po9nDHaJJGmm5QL0sJrMH7RjROOIBMDjn6KVQDsDKnd7Mwc8iTGvJZK9iJpmHOGpJnM5SQTwVRR3ZdE9svc4g4WgmdNZPLkrG1w13aGjgG5ggZTJHwj7lQrNeeFlJrAQXiS4gmPi85KkdSSHE5mI3iQdQ3PmqrizWkQ6O8MUwM34Tq355yI8VIFoNQE5OiRJbhmCc89fTcugcA0ggkSTJ0bORLRujLJSIwth0HIwRlzjxUEKmB11KRLi+NNAMx6ET5La1p9jE2un4k7+BK3BZ5egiIsgiIgIiICIiAiIgIiICIiAiIg8u6WmRWpOaO1lni3TAEacfVS9jHVbRQB651NzXRkxpDhq1pBAMDkR5rt0rWfOg/dJafWWzwErno8qyHt5tPri9dAJ5LpfrKsbPStr6Tgyrh0MOacIO8gMOp8FEtrKNT8xopufIkkA5ka6wrqtQD2kGDr5SMytfNDqngFgnGCIkgCYBaCNeQUiLqtR62nkc4w7h9onRQGuJb1ZfiGQxRGIb2uG45jyVq1mgEB0TkBAPPesFau1oeDmZbigaE5CBrKaK+z0Wue4FpEFzBlGItB7o36a713fSfLcUCZy3+fDJctpuYcyQSC7tBrYngJgeqq71vCqGxSaGvc5g6x7hEBwxBueUtk55RzVFxZLM52LNoaMOHeTmTJ3QchqdNywNrAshwM54QGy3lBHjqoN3278OQwMDaAa4A4smmZBBOZbmcyddFKY8VA1zCABuzyAMFpjfOeagwXSw/i2TuD9Bl3SPutuVBdlEdfO/C/7D7q/U5egiIsgiIgIiICIiAiIgIiICIiAiIg0zpQsXWWYEascHZcJAPsVSdHlFwqOccWFzWgT+4cMe63Pa2jis7vA/TL3AWn7FVB1oAJjq5LT8Li7tADhkt/wsegAnPjl4LraGNfAkYmkEcQePgsTqwA1n2nw4rGdMYxa8Nw0B4NUZc0a2RjKXSQTEee4KC6g99XE6CWNAnhJJA18F1tFpwlxAzOUZgE+nHeol33hJfILDi7YJJIjMwcsQ8lrFWNIOfUwkS4QHuId2RE5SCCeEHjqq+/LhNR+J2jHYmkS4gTiyaATimBMblzd9rFW0WjBUdA6jDmQGtLI7PHtsMrN1Nd9V35gbSAIBa0kl2Te0ZzjgOUnJQYLLYCA1zx1bPlY0wSTE1MQGfkNVYUyIIYDlmdB5n2VXbDaKdUUw9zGDtE4esFRg+GSOyTvBB5KdQIwdnFhyjFOmsDFnAOkqiVc37R38Ofru9FdqruanGI8Q37lWixfQREUBERAREQEREBERAREQEREBERBDvWgH0nA6b/p9159skxzLY9jvhDmzyDsv1XpFo7pWk3cIvKr4f8A5Wp9as9bDeNRwhrcWcAQ2QTOhI7o4lQ3VXNMugHg0nD/ALjmVdHeq28RBI5lWIi1KzQfmPIn6qvq2DHkHOJGKOGhyO/QaqJd7QajpGhdHLwWz3e0S8x8o8icwtCkNBrQxrfy4LSSDmdQNToSVfXZZQymWgGMRIJBJLnZuPqteuhg/EnId2p9VtdbueABHI8QpRGfYarxL3hr5EYAYwgyAZOpzk81jq0jIbvyCmB5huZXQjtTv4rIz3aMnHdjIHg2G/UFTFDuj9i3/V9Spil9BERQ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E">
              <a:latin typeface="Calibri" pitchFamily="34" charset="0"/>
            </a:endParaRPr>
          </a:p>
        </p:txBody>
      </p:sp>
      <p:sp>
        <p:nvSpPr>
          <p:cNvPr id="24589" name="AutoShape 22" descr="data:image/jpeg;base64,/9j/4AAQSkZJRgABAQAAAQABAAD/2wCEAAkGBxQPEBUUDw8UFBUVFRQUFBQVFRAUFBQUFBQXFxUUFBQYHCggGBolHBQUITEhJSkrLi4uFx8zODMtNygtLisBCgoKDg0OFhAQFCwcFBwsLCssLCssLCssLCwsLCssLCwsLCwsLCwsLCwsLCwsLCs3LCwrKywrLCwrLCwsLCs3K//AABEIAPwAyAMBIgACEQEDEQH/xAAcAAEBAAIDAQEAAAAAAAAAAAAAAQQFAwYHAgj/xABDEAABAwIEAggEBAMFBwUAAAABAAIRAyEEBRIxQVEGEyIyYXGBoQeRscEUI1JiM0JyJIKSovBkc7KzwtHxCBU0U1T/xAAXAQEBAQEAAAAAAAAAAAAAAAAAAQID/8QAHBEBAQEAAwEBAQAAAAAAAAAAAAERAiExQTIS/9oADAMBAAIRAxEAPwD21oRAiqCqiKAiqiAiqIIqoqgKKogiIiAiqiAiqKiIERAhAEREEREAqKqIqoiICIigKqKoIiqICiqiAiIgIiIKpK1ef9IKGBYHV33dZlNo1Vah5MYLnz2HErQsr43HiSTgqJ2Db4hwP6n7M8mxHMq4rsuY5vQwwnEV6dIfve1s+QNytY7phh4JpNr1QONOjVIPkSBPotaMpwWBIL9Bqu2c+ateofCZe4+S2TXOeJbRLRzqkUz4HSNR+YCuQfLelUtkYHFeRbSafOHPsuXD9Jg7v4WvTv8AzCl/0vK4+wP4lVo8j9ygwlF/dre4VyHTPp57RO7y3+trm+8Qsyji6b+5UY7yc0rRuyee7VBWLXyR/wClrvlKmQyO2IumCjWp901WeTnx/hJhcrM5rstrDv8AeMn3aWphjtyLrlHpK4d+iD/Q+D8nD7omUyuxoiKIIiKCoiiAqiiCqIioKqKqAuodPOmrcuDaNBnXYur/AAqImBNusqECw5DjHmRn9OOk9PKsG+u+C7u0mf8A2VSDpb5Wk+AK8n6A1GM6/Ns3rC7uy513Pd+mkzc2gADYAKxXdej2Qfhmvx+bVw+uW66lSoQG02i4Yzg1o5BclLO8TmcnB/2TB/8A6ntBrVh/s9J1mj97p8AVpsmpVekDxi8a11PAMdOGwpP8dzT/ABa36mjlsTPAX7XmmYMps1VXtp02w0aiGtkkADlvAAWh9ZZltPD6nUBDnd+u8uqV6nm91yL7bDgF8417SDql083H6Cy+MwxzabBuZ2a0anE+AH12WlflePxZPVsGHYf5nQavmL6W+63MRoelmVYEgurucx2mwZVc2fHQTB4XhdOGHwDT+TmFei6e8HuifIhekj4SMqXxFZ1R3NznEj1gLX474JUz/Cqlv94/eVLZVaLBtxzL4TPGVQNm1GtPuC5bSj0qznDj8zB0sQOdKoAfkb+y0eYfBvF0pNGoHfX5hal3R/NsH3TUIHBr3n2cFns6eg4f4vCnbG4HEUDxJYXNnzgLe4H4iZbiYHX05PB0tPuAvIW9L8xw9q9DWOOuk7h+4WXw7pfhax/teW0nHiWtZP2KD3qm3C1xLHtM/pcCi8OwjsreZo1sRhXftquAHkHz9URcr9KIiLLIiIgIiICqiKCoiIIiLS9NM3/BZfiK47zKbtE7a3dlk+EkIPDPjV0k/F5j1LXTRww0wNnVTeofo30K690WyyrnOOoYZ7z1TZkDu0aLe0/SOBNhO5LguLKeimMzEVKuFw76rQbulrZPIaiNR8l6x8Fui9TA0sRXxdJ1Oq9zaTWOEOaxgkn1c4f4Qqruea4qlgqHCnSo09h3WsY3YD0XldE1ekGLaw9ilTdrpsaQXnsmS63ZPNxs3YSStn8WM2LzTwtPtOrOBc0XJZMNHhLhv+0r0L4fdFm5ZhWtgda8B1V3HVFmjwG3zWtwbHJMgpYVjQ1skAAEyYA2Am/qtuoiwgqoiAo5gO4B87qogwMTktCp3qLT6Lr+Y/DjBV96QHoCF3BFf6o8mzL4LUH/AMI6fIub9bIvWETQREQEREBERAREQVRVFBF+d/ib0oxGOx9XBawMPTrtYxjRGpwgBz3buOougbBfolfmLo3S/HZ6DwqY17/MNqPf9AFYsdk+Imb1slq0cNltY0GMpNLmAMLS83e46hMkxxXe+iIrY3LKFbE1ndbUYXlzYAILnaZaLbQvJPjNi+tzWqG30hrB/VcR9F7pleFGHwlKmLCnSpsj+lgH2VHntDLGUc+wzsXVDi8O0OcYDntP5bdJHZ5Acbr2ZeA5638dn9Ki2SGGk35HW4/5/Ze/AQlFURVZQRFEBVRVBERVAUVUQERFQKIiAiIoCIqgIoqgx8wqllKo4AktY8gAEkkNJAA4mV+bfhw4YDM6T8bLBT63Vs4teWlvaDSTMr9MryzM8tYa+rCClTqveH1Xv2DQT2WtI0kuctcZqx5fi5xmbtq1LUqmJpuc8kQ2nrE6r2Fiv0HjMS3q9QcC2NwQRG+4XVc9yI1i/VRZHVNGoy2CDYMY3vd2fnK67iOjDsO3+yF9R7y1j6dN5ZTgjSQRcajI3sA07yt/yPj4SUfxebV8S4TpD3A8i93Z9iPkvcF034adGG4DDl+jq31oc6nMhkEwA7jIgruS50ERFERVFEFUVRBEVUQEVUQERFQREQERfFWs1sanATsOJ8huUH2i+NfJpPt9Vb8gPmUH0qvgA8/ZIPP6IFSdJgwYN/RazLaENA7wHHhsthXswmeB5LEwLQKdreEg+/qrPBrHO67EdVMBrdf7S0iIEnf57L7oUQ0VNDWNGsFoaIALhpPl5rk6lnXy1pa4iNVzIEmNMR/Mfms92HB0g3uCIH6SCJ9QraM0CLIpfw90nmPlCyKi+etHODyNj7r6UBFVEBVREBERARVRAREQEVRBj4+o5lJ7qbdT2tcWt5kCwXQ/hdmFTEuxVXEVA97a3Vw1ogdkO7x7RF4GwgGy9DcJXlvwvJpY7MKBNxUa/wBLg/QLUHqTSqvgCdwqG8lBUUjxS6Djxf8ADf8A0u+hWDlw7o3hpvx4e8hZ+IaSxw5ghYeEZEcuKsGRUIMbzMe3FcGAqte9+iYYSy896xMc+CysQ4NaSdgJnkAuHL6YAeW7Oe4j6H6KKy0RQjxUQqMBEOAI4zELSUcW+liOrIBY6NMaiADOx4Gwtta0Lb1miLifNYGDbqrvMbaR8gStSDaBVRFkERVBEVRAUREBFVEBEVQAvJ8FU/DdKKrTYV6ItwJJBH0K9XXjfxMqfhs8wlccaf8Ay3kkfJWK9ip7Krjw7paDO9x6hfbhKI+lVAZ2RQfNUw0zyWPgWQxsiDx8l9450UzadhHmYXOFZ4MbM3RRf/Sd1MrA6sETeXXM3JMrhz90YapeLRPmQFkZdT00mAmYaPdPishERRHFiDZYGT3dUdzefaw+iycwqaWk8gSsfo+Pyged1v4NmqiiwCqIgIiIIiIgqKKoCiKoC8Y/9QFGHYSoP11Kc+Dg132K9nXlnx/wurA0n8WV2/5qbx9QFYMj4b55UrUnPxBaWseabTF5awRHjdd+wmMZUPZNyJLTZw8Y5Hn4Lyz4f4JwazsODXBhc+4YXubIjmYIC9MpZcKdTVTBaXXe7cE7QZvwW+UgzMO3QdPDcHxJJK51r8TmlFjg174dMRDrEeICzqVUPALTIPEbLFHxiSIE/qb9bLmWDmNYDTcd9sgETx4fJZjdk+DFzS7A2e+9jfQuv7ArLC4q9PUW+DgfYj7rmUBQqqINR0gq6aT/ABEf4rfdZmUU9NFg8B9Fp+k77Mb+qo32krf4UQxo8B9Fu+DlhERYBEKICIiAiqiAiIgiqiIKvOfjeS7Li0DZ9OpNos4tI5/zj5L0ZdB+L7QcE+O8aVQgRMhjmOJHiI91Ysdd+GbhUoUQAXFtMNJ5FsxAmLaTfwXrVOqNAcTuB77Lwj4d51+EwFaq4S2mXNFnFxc+A1jY4uLg31Xp+BwrzhaTqtVxrQx5AMNad+rjkBYhb5d4Nnm+GNQgtpmP1WO+xjcLBy3BvbqY7dxl8S0AEWk+MbrctzBoaJvbhPyWvxDi9zXt7PjJBEcQNr7GZ4J2jlaxltAgg6TIvYg7m5Wxx2MbQpF9QwGiT6LXYN5c/tGdvXxXJntHrGgHuDvN5iJ+w91KMnAYnrW03gENcwvE73PZB9FnLX5W6GBogaWC17argeUQswvgXss2DkXy42XD+LYB3hYSbgmPILE/93ovkMqDVtF/bmkg1+a0usqU/wBrifsuw0xYLSghzxBB29LlbsLXIVEUCwKoqiCKoiAiiICqBRARFUBdX6eYcPosDxIc59Ii1xUpOESdrgXXZ1o+mVAPw0Obq7bTF94Ks9V5zlfR6lhalOhRLiwlrqpcXE1KrdtrDunYWjxXolCHMBc3STYiRx29V0hjKjmkUHhpIAY6HQQCCCCOd9lu6OQFrQajQTA7TXanEgXBkTO0eq6UZ2Jx7aZ0tk38GjzJN/kuGpjpaCR2ZggQ4+c8Bx9VwUcGwCRWkGJdIIH+trr7xGCaXCQNNxI7p25ePJBnYTHU7FoBjYaocAdt0xmMc50sJiNn3DiBzHEc1rcHg6TZ0SHajpLjqbbhZbF9MC2olzu1AmBsCdQ432Qc1HMHUi0dWxwMA6XQWcpBWbicxbpd1oLRB/dw8Nlr6GFBNiRYdq1+AuR5rJp4V2qHXabXgyeXJTEYOHogN7LyA4RIEQCNxqBk+KwnYQMnXUL26gQ1rGippgWJaADeTIA3hdmpU26od3heIEDxtwWt6QUmtOrbnAnVsLX8U3vBj5NhaQqCpS10wSZpvMgyYlsyfQldtC88yiqRiwxlMkVHNe49mAJEjTMi4B+y9DU5zARFFgVRVRAVURBURRBUREAIiIC12fR1DiRMFpFpvMA+62K1+fNnDVJ4AH5EFINbhxwb3YBgxaRNpsuT8US7RJFxAAteTJdyER6hYuUO7I/8fNZdZuxLRp2AIufP0uutGK6u1znRtEusO0STYH+Y2PsshtHWxwiWwI7V4IuPAr4qDW4ENMyAJuBFgRy3v5L4cXUp0OAgHcEjaTp57INdXykCpo6x5aYc0AwZkwSByIHBbmjh3MpBjmuLv1Q3gbAmfBYJxArmkQHMe4lpgEcCbHY7Lb1aZYAdRkDw7RNroI6mHMB4AEO235oMSabQYm21gSJ3N7wuGvNINLti8SRsJBi3HiuB7ZdDQHSR22jhyJ4EfcqDYVa+qCGX5kbLCx2HFYDWRY2nieC2TPy2SRfgCb+60+d43Q0Oc9rBtp5k2EepCkGqyXJcRTxoq1nAy8h1h+kxojZscF3pddyPM6eLdTcCRVaHNe2ZA02mRa9j6rsSnK7ewREWQREQFFUQRFVEFRFEBEVQFh5x/wDHq/0O+iy1w40TSfPFjv8AhKDrOVxbURp4kiee/wAgtmw9Y+G3Ab3iACIiQPSFiYemWshn1j3WVRxDaZGo3DTH6i23DjddKI5rgXagBExGxE2naDfZWlRJ0h7YaeIvt9FpMZj6jmitSpONRogU9RDdFRzdRcNnHTB1RYg2W3wuM1mKbXtmSWkGPQcR9kHFTpN1FokEDrGuIixsCDt6b2WRUc6qdIeAAQXWkviJgbAC+6+WjSQ5xAaJbEERyaCLcFsQwF0t0zDbGAQBN+fEpaOLGtikWkAk3g3WLllCnRuBDiJiXGxMcTZZmLEMJIDokXBgLS4fCiq9oDCQNwS3sHcHnz4pPBsK+IqVXFtJoEXLqhkA82gSuo9NcTVoUmtdUbUL3X7AaNI4Re8ndd9pUQwQxoaLm0C53NuK6L08f+ZTbE2+roj1ICk/UixPhQyescQdRmTIgi3ACy9GC6J8LqEMqO4TpG+25Xewpz9BERZQREQEREEREQVFEQVQIiApUEg+RX0og67hHWFuHy8FcThWO7XYDheSNjsHeYX3SHVutNiY9CVj417mAupBjniYY86Wl25Lnb+VoXQYGOwznjQTD3NMOFQNa4c2N1DS4jkOK2uV4J4plrg4hoGmbF3HTPpv5LjwWMq4ga2gQIBsCyTvpJ75Ezb2XNl+OrPDg6mGOaYPaa9rhzbseHGCnY+mVdTS1lwe8JBiRtaYTLnPYXN0k3Mu3fAaCB4i5HouHB1yatcOeLGnFgHS5pJa6PRcT8wAq3c4lwHZAmw4kDuje6mK276kuF7ubAA2m8krmwuHFNkNuY9T6rAoVBqkmbCPAHj8ysimIMlwvxF5jl7JYjKdv6LzLpyScQe0NOgNMjYk6vnZel6vHh6wvP8ApU7VUeC7stLHBsDtOMtgH1Kcf1FjffDnD6MI2d3do/3iSPaF2tazo7S0UQPIfIBbRZ5eoiqKKAqoiCqIqgKKogiKogiIioIiINPXb2nftffycAR7yvmrhy7SW02uO0uAsCRNyLWlc+IP5zxwdTaT5gkBclB2kW81rRx4cFv5ZpkAXDhoDOcDxHksLNWvDy6m/us0lrtiZ1B/nEhbOpVJ0j9W/wAl8Yui17e0OMbkWE8kg6zVw2oiqwkVCQX2bDjpAkn08VzYWgQ4F5ZtD3C53228V85LWc6tDnSNT7GOBIF99ln4qiGOcG8IjwmAtK+qbQ0SIgeA9+PJfb8UT3g4jhpAsbG44D/stHTruFbRqMe5812PACST/o+cqVHJhHB7dmyL2M73sRFl0XOm9Zjixo7TiwSdhaZXodOk1ghrQ0bwNr7rqFOiDmZkbNJHyj7qcf0vyu4ZbT00wPP6rKXxQHZHkF9rCIqhXySg+lF8yq0oKiJKAiIg/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E">
              <a:latin typeface="Calibri" pitchFamily="34" charset="0"/>
            </a:endParaRPr>
          </a:p>
        </p:txBody>
      </p:sp>
      <p:pic>
        <p:nvPicPr>
          <p:cNvPr id="24590" name="Picture 24" descr="https://encrypted-tbn1.gstatic.com/images?q=tbn:ANd9GcSZvkeAD4hIulwClTPAI5jxpEoKIew4bZRMp0ZDe61jUwjoKGle"/>
          <p:cNvPicPr>
            <a:picLocks noChangeAspect="1" noChangeArrowheads="1"/>
          </p:cNvPicPr>
          <p:nvPr/>
        </p:nvPicPr>
        <p:blipFill>
          <a:blip r:embed="rId4"/>
          <a:srcRect/>
          <a:stretch>
            <a:fillRect/>
          </a:stretch>
        </p:blipFill>
        <p:spPr bwMode="auto">
          <a:xfrm>
            <a:off x="4071938" y="4071938"/>
            <a:ext cx="4357687"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IE" smtClean="0"/>
              <a:t>Clothes</a:t>
            </a:r>
          </a:p>
        </p:txBody>
      </p:sp>
      <p:sp>
        <p:nvSpPr>
          <p:cNvPr id="26626" name="Content Placeholder 2"/>
          <p:cNvSpPr>
            <a:spLocks noGrp="1"/>
          </p:cNvSpPr>
          <p:nvPr>
            <p:ph idx="1"/>
          </p:nvPr>
        </p:nvSpPr>
        <p:spPr>
          <a:xfrm>
            <a:off x="428625" y="1357313"/>
            <a:ext cx="4829175" cy="5143500"/>
          </a:xfrm>
        </p:spPr>
        <p:txBody>
          <a:bodyPr/>
          <a:lstStyle/>
          <a:p>
            <a:pPr eaLnBrk="1" hangingPunct="1">
              <a:lnSpc>
                <a:spcPct val="80000"/>
              </a:lnSpc>
            </a:pPr>
            <a:r>
              <a:rPr lang="en-IE" sz="3000" smtClean="0"/>
              <a:t>Men had to wear  big, chunky, heavy green          &gt; uniforms and big, heavy black boots and a  hard, green helmet to keep them  hidden (even though it did not work) and it was what they had to wear at all times.</a:t>
            </a:r>
          </a:p>
          <a:p>
            <a:pPr eaLnBrk="1" hangingPunct="1">
              <a:lnSpc>
                <a:spcPct val="80000"/>
              </a:lnSpc>
            </a:pPr>
            <a:r>
              <a:rPr lang="en-IE" sz="3000" smtClean="0"/>
              <a:t>Women had to wear a brown uniform and brown shoes and hat like you can see in this picture.              &gt;</a:t>
            </a:r>
          </a:p>
          <a:p>
            <a:pPr eaLnBrk="1" hangingPunct="1">
              <a:lnSpc>
                <a:spcPct val="80000"/>
              </a:lnSpc>
              <a:buFont typeface="Arial" charset="0"/>
              <a:buNone/>
            </a:pPr>
            <a:endParaRPr lang="en-IE" sz="3000" smtClean="0"/>
          </a:p>
        </p:txBody>
      </p:sp>
      <p:pic>
        <p:nvPicPr>
          <p:cNvPr id="26627" name="Picture 2" descr="https://encrypted-tbn2.gstatic.com/images?q=tbn:ANd9GcQVHEm2dY5TIdoNSPg_G4KS4AGqCqvmLuebzw7EW8tVh9W1gSRdMw"/>
          <p:cNvPicPr>
            <a:picLocks noChangeAspect="1" noChangeArrowheads="1"/>
          </p:cNvPicPr>
          <p:nvPr/>
        </p:nvPicPr>
        <p:blipFill>
          <a:blip r:embed="rId3"/>
          <a:srcRect/>
          <a:stretch>
            <a:fillRect/>
          </a:stretch>
        </p:blipFill>
        <p:spPr bwMode="auto">
          <a:xfrm>
            <a:off x="6357938" y="285750"/>
            <a:ext cx="2214562" cy="2987675"/>
          </a:xfrm>
          <a:prstGeom prst="rect">
            <a:avLst/>
          </a:prstGeom>
          <a:noFill/>
          <a:ln w="9525">
            <a:noFill/>
            <a:miter lim="800000"/>
            <a:headEnd/>
            <a:tailEnd/>
          </a:ln>
        </p:spPr>
      </p:pic>
      <p:sp>
        <p:nvSpPr>
          <p:cNvPr id="26628" name="AutoShape 4" descr="data:image/jpeg;base64,/9j/4AAQSkZJRgABAQAAAQABAAD/2wCEAAkGBhQSERUUExQVFRQUFxgUFxcYGBgcFBcYFxgaGBcVFxQXHCYeFxwjGhQVHy8gJCcpLCwsFR4xNTAqNSYrLCkBCQoKDgwOGg8PGiwkHyQtLCksLCksLCkpKSksKSosKSkpLCksKSksKSkpLSksLCwsLCwsLCwpKSkpLCkpKSwsLP/AABEIAPMAzwMBIgACEQEDEQH/xAAcAAACAgMBAQAAAAAAAAAAAAADBAIFAAEGBwj/xABDEAABAwIDAwkFBAoBBAMAAAABAAIRAyEEEjEFQVEGImFxgZGhsdETMpLB8FJTcuEHFBUjJDNigrLxQjSTosIWJdP/xAAaAQACAwEBAAAAAAAAAAAAAAAAAQIDBAUG/8QAKhEAAgIBAwIFBAMBAAAAAAAAAAECEQMEEiExQRMiMlFhM3GB8AUjQhT/2gAMAwEAAhEDEQA/AHKWxqH3NP4G+iYZsah9zS+Bvop0ijscr9qI2CGxqH3NL4G+i3+xqH3NL4G+iJVqxGuoCYT2oLFW7Gofc0vgb6Lf7Gofc0vgb6JtqkGopAJjYtD7ml8DPRSGxqH3NL4G+icAWwikKxP9jUPuaX/bb6Lf7Ho/c0v+230T0LIRtQCP7Go/c0vgZ6LY2NR+5pf9tvongFidIBL9j0fuaXwN9Fn7Jo/c0vgb6JyUpj8e1jHGbwYiJB49nTwUZbYq2NW+EcTyi5Rsp1H06OHoyw5HOfTbOYawyNOk6rnKG0Xh2bmHodTYW63tlhdTys2Yx1OlWeWtxFafd/l1A0w1xk8wlpHUZBgaIcmuTDKtemzE1AwPJDWNLS9x1guuGzpN+yQsvjRq2T2SOk2IcPXph3sKQPukZGxmABIBi/vA9oR8TsegHWo0vgb6J/aNMUstJlA0qWHzCmfvZgvIO8+6ZN7kG9kt7cPutGGUZqyuSaFm7KpfdU/gb6In7MpfdU/gb6JgFZxV+1EbYq7ZtL7qn8DfRZT2bSkfuqfwN9E4RZDabyltQWzZ2VRM/uqfwN9FH9mUTb2VP4G+iaY7eFGo+JUaROyuqbMo3/dU/gb6KuxOyKWWfZsH9oVsSlcR7h60NKiNsbplMMKVouTLEhmsSHGMs28021BF0QHimAVoRAEEGFKlWBmN1igAoCkFFpU0AbUoUFmZMDZMTJsBN9B0qox/Kemw5WfvH/0+6Ot2nis5SYginl+2YJ6BuPWubwrP3Y4nXrWHUahwe2Jox4lJWwO3eUNUg5nZRHugnutHzVdycxBqB7X2pgBsC0SbxHQEbH4AmDm90h1xa3EGZU9k4E02GblxkrHKdx5fJoUafBPF4kFtKk6XAPcR/ScpbU7C8M7gkuUrfZCi5nNeHSHixGWCDPQYKliQRiYvDm5xO7nEvA63AntVi7Ce2fRp25r/AGrrbgD3Xd9QpRe2NmmCvDL99jpcftw1aLK1RuUsojM0fajM+O2BH9K5bD7cNVxNOWlurbEEE2OmvVxVtt5x9g9jASSA0AfiE+AKoeTuz6jHkuYWjLF9SZVWOdJzumUOCrbRf4fa+54g9HpuVjTqZtISZwIeLju1HSCLha2fhXCpkzcLnp0kceka8Fqw67tMz5NP3iWBpHpUMpRqFaRB1EgjhGoUCV1E7MbI3Ci8lTBWnFMANRx3pPFu5qeqlKYgcw9ai+gIDTqO4lMU6rh/yKi1qmyqOlCAKMS7j4BGbjXdB7EJtYfQR6bAY4JgYMc4bgso4uCTFyZsdFlSkFGhTlPgBtu0RvB8EUbQb09oSnsgsFFFIVseGPYd8dhU24pn2h3quNFa9j0opBbA7VxPOOaC2BBboCJN+gzr0Km2TzqIduJt3A/NM7afFKo7gxw7xPzQsBhvZ4akCf8AgCbb3CfmAuBke5uXydOHCS+AWIoKNKpNjr4HpCNXbf8AJDpUMxjeN/A/UKp9CaFNqU8rG1TpSLgep4EeLR8StthYQtp53jn1YcegRzW9g8SUHC0xUzUagHOGU8DBBBHUQCrIVpgb9Or0SlN7dpYm+nYFXKLSw5UcHz2h8TPVxT2Fplji6A6Ys4BwGmk6aeJ4qrgKCUsPDUhhHTUc4ak83XQWCax1b2VInc0W4zoB03ISOwHZ6jY0ER36qKXcGP7TZ7PEO4PGbt0d4ie1DsQi8paZL6bhxcO/KR81ptOy9HpZbsSOVlVSYudFodKK54H5JepVJ0WorMe4JWu4ZD1oxppLHMhqi+gIZasDblQpp72cgdiS4DqBDOgpygLBaGHEaKeHFgnY0jWKbzVvCNsiV/dKlQHNHUjsAOuLHq+aA1nNJ4EJuv7pQafuO6wmhMHQbdOObbsQKAHj8imqmihldRb+BwVtHL8qBFOqONOfL81rYtE4jBNLzLiSCTwBgADQQAIWctjFKeLcveQFPkVUnCgfZqOHeGn5lcFWoX8nS/1RjMLGZrjmLQ3quJAjqhEoU7nv8UZ16lb8bR3U2jzlZTFz9blVJliK7a+DqOymkSHC/NjNI0IlWGzZeMxs5wBMaAkXjtlTdi2su4xw3nuF0xs8gyRBBdbgotvb0HSs3s3B5abWhxsDGnZuW6oqOhoMAl3Oi4LCRDt2oBnojfKcw7eY38I8gt4cc3+5/wDm5VqVOx0cxywxzhUo0f8Ai45j1iRB6Lz2Ky5NNhwjQeNlRct3/wAVh/rVwXR8nLNPQD36K6XEEVr1Md5Qn9w132Xt8QR6KubWJAVltQZsHU6C09z2+qrMM3mhdjQP+sw6heYIKallhaJKiXLeZyLndSTxp5qae5JY083uUWNBqI4p/NACQpOmE64WHYkA2CoUnqA01W6TgAEAEq+6VOk7mhAqVrQpU61gFKgsLWdY/W9Ca3mG41C2+4PUt0qfNO641QIzDjz+SZLrIVCnHf8AJGqi3YqNS6xyLcXqRyX6QWxSZ0kDxn/1Q/0e1JbXbwLHDta4H/EIf6QK/wC7oN6XHuAH/sVr9GzZNe5ECncf32hchL+o2t+cviyHVOl7vAAfIoIHn6D5JzENudDN9++53oAaeAWZl6I16DXjnCY6weqRdN7PpQ23FVuNdVHuDuAnqMnTqV1hgQNDvUZWo9RrqToDmt6h5BQwzuYOkuPe4lFa0gQBogGm5rYBAgKsZw/LarOKpDgB/kfRdZsswx3SYXF8rCf1ts/Zb5uXcYGPZnpv5FacvEIlMPUxvEu/hKo/D/m1J4f3AmXs/h63DKPB7Sh4TJlFyun/AB/0/wAmTUeoi54WtUQ0mcT3/ktBrBx710bMpBwHBI44c02Vg4t6e9JY4tynVRY0K0KhiFZU26dnkqvDKzpGwQCGmD5IY9fNTYVANTQGPp3noUhSK3CNTH12J2BplJFA6FpzeC01+7ekFE2t6PFRxD4G+9ltrkvtQ/u54en5rJq3WJl+Bec4XlzXmowfZpjvc4nyyq5/R9hnMoOeR/NdIng23nK5nlPUz1nx9oMH9oDfML0jB4IU2U6YMZGtbbfA/wB965k5VjSNcVc7FcRUGYiDNz3R6qAd9QsIzVHunTmjsufEx2KUrMy5EfbNBALgCdBN1Y0HCNRqqvE7Oa4h1xdpMRDoNpVvR90b1CVVwSV2TzhDqiRotOP7xv8AU1w7i0jzcivCgM865c0S2vTdGrR4OM+YXX7LfNFp6B5Km/SFhposd9l8djgfm0K12F/Ib2+ZWmbvFEpiqmyzqf8ATV/w/wDs1VuGHMCfxRjC1j/SB3vaPmq/BN5oXV/j/p/kxan1hJWii5VEtXRMwFxSeNPNKdcFDHYUZdSoyBEqGFaP9ptlNo/2qOm4o9N54pUOy7ZRb9nzRfYN6PrtVP7RbBUtoWXjGMH2fBEzt4t7wqEFSlG0LLz9YZxatDFN4hUqJSddG0Vli/FwUDHOzhvSb9U+gQxV3R4/kp7S5lEn7FJx7YgeJXP1zqKXyatN6mzzFzfbYlo+3VnvdJHcvUsZVyBxOjWkzusJXnHJqnm2hRHBxPcCV6FyiPMYwa1KjG9jZqO8GR2rnZuqRqx92LMo5WxrGpO8kyT3ysyzuTGSyxrFmbL0RriGx9cfkmadoCA4XRWuuq2M3WaZaRfKZI3xlIMd/gil0iw8fRabqoUDzB0CO63ySEczy8J/VT0vb809yeP8Mw/i8yq/9IB/hh+Nvk5P7FH8Iwf0u8ytD+kvuV/7ZbY//oqvSWj/AM2n5FV+APNRdqVD+rFu4Geu7YHZzkHZ4t2LtaGO3HRz87uVjK05qlCwraUAXNUMaeZ3Iz0ptEcwKLGhKm1MNYgU0wxykhG2pmnRkKNFkwn20k2wFhQWxQTnslv2SVjoUdRhSpa+SzNJnctGpB0TEY/WyFyjx04V9oLi1nZJJ8lPp+u5IbewrntDQ6G+9EDhC5evklKCZs0ytNo5nkGzNtAHg158I+a7TbdTNi6LNzWPqHreQ1vgx65X9HeDc3GuJGjHeLo810baufG1jqGZaQ/sbLv/ACqHuWHN6vwaMa4HxotlbhbcsbNIF7vrtCMDzglqxu0dPqmm/JDEaa64WYZ1nDg5/wDm5QZ7y3RPv/jd8j80gOY5fumgwcarf8XK82I3+Hpjo+ZXO8taknDs4vLu6B8yuo2a2KNMR/xHj/tXy4xxRWvWwW0aZ9hUJFgBB/vaI8UDBusE/tZ4GFqN0Ms/zakMLoF2dA7x8nP1CqY4FjlHMtgGNCtxnIHRBxjeYjOY6dN3zQsUyGX4qEiSK2iJPQjW3SoU6g4JvCNa43JnqCkILgjGqe9pa3ehMwzRv8vREaymN/iUdRhRUG9CxNa0BBrVAPdJ6kIPTSE2ScVErHG60pEDZKQ23jxRio+cnARpcSB3p4BVu3qBLBBHN5zZGpBkt+uJXO12Ldtk+i4f5NmmnVo1sjB5cc9zTzTSDhBtLnC464ntXQU2MbMCJJJPEnUlU3J/aFNxAaIAptjdLSdOywV0brj5bTpnQx01ZsQsK0xoWnBUForVu4dBPkE7FknTBzx1nxhPO0TZAFTF1qjINQQbvlsCxBYwa9YcOxTAW62bKcnvQcvXFkgZQO2IcViS9xyUsM0ibSXScwJ0AAXUYLAA0m3c0wLGLdGg0Vds3FCofZNbkp03ZqjiffeLxPDNzj+GNFeCsOadAYiemwPUfVLLKVpEF7nOcpKpa40SAS4MfmFoueaW34AzO9Qw4gAFBqV/bYipU1Bdb8Is3wATAK9RpsXh40jlZJuUrJmofoj0UQ48fErZ4T2oVRpEGdVoKzbjDte6Urj3HKYPBGzSb3S+Op802G5RY0AYnKJIAI4/QSjEem4xE2TEN0qRcebp4IzsKG6u8FClWDfdutlomXG6BgyBuKnTCk6gIlqg10KQjCtwtKYI6z4IERCHiMOHiCjvI1ChKTprkFd8FVsXB5H1N/utB6JJNlaOpRdrnN6jb4TZJbKdYnifl+asWXXlsj8zZ3IKkL1a9ce65p6xHko1MdVaOc1p6p/NNVqJEorKQULXsSoqcFygDnWpkm2/TwVj+2YH8t3goDA02u5rGtLjcgQTYovsGgaJycW+ERpgMPtrO6PZOHSXDygpnH1Xim4tgENN50trEXjgqukf3iu2O0SkknwBW4Z2USdAARTBtbQvfvv2a2KJjtrH2Wpl8tbxuIc8jcI5rRwJKJtmiA1pAA1Bi06ETGu9VbWyB0OHiCr9PBSyxspytqDobwlENaOKm83TLcCYsR4qBw7uAPcvSKjl0aGg60KsBAv1pp+GIuBNtyUrUyNQmIFS1Qse05T2KZclMbVOXeoyBBaFEHej02c6Oz80nSTuF95MByo0NFt6EAUWs3RRa/tQhslRddCrw0x0280WlqqfatbLUfE53ABukAGxcJ1MmOoqnPleKNpFmKG90x52LYPee1s8SAitqsI5rg6eBB8lyDOTrahzPfUB4ksM9Olh0JzY/Jqm+plbVqNg3IyiPDoPcs8dYpOkaHo5JW+h0jBKHiXRTcehJtLictB43wapzOMAXIaAAdTH5KNfZ+MIyvdRuYgZh3RNlKWsg4v3Ix0uRSXALAmyucAq3EYB2Hcym8tLnNznLJABNhJAM2VlgDZcPKqZ0IvgPi9EMOgTKliDzSoNaC2CAVUiRFmIa8jK4GOB6DwU6xsk8Fs1lJxySM2sknQGwnQXTdY2UnV8CXyVTP5iu2HRUQPPCuqZsE5CRvajZpdTh5FUoq82xvmAPjdXeL/lO7D4hUBFj+JvzWjTfUiUZvQy7pYp2XVTbiigUfdUsi9HRyyYxJJ1URXve44KJaovQBlSs06tCqMdoVZFV20NCosEGoMESe5HoG86cFGng/q6Zp4A7kJjoYjMJ1WSJ03+CylhXjTzTLKLuA60wBMECTZUuNrFznZmgZZLZi8NsR3+C6A4En3j3Ks2/hgylvJJiJvG/wA1m1NPG2/3sX4b3pFHgX8wwRYkS2eE796LyRznE1DuaxznEhri1u9wBtmEz2IOEPMJMnnHUQfz61HY7stPEVMxaXcyIs5jnAe9uIMGDqCeC5mnVzZ1dQ6xoawJE5gdXuLQ6zwCTIvfc2+/VdGWGaZkmSNSuc2eyzec64cYN9/2xa0i3QOBXRbPqk+yB3P8LLPdzL4qoJ/vQT5au/8AsHD7NOmPCfmswLrBKcqas7RrngWjuY1HwT7BPPzJmLH0G6wkFLh8bkV5sgVaQcIJ8T6rOkWsl7TnDX6BUq9SyrNn7KFAnnudmO/dY+KcrP8ABSaV8CTES7nK5oPsqRxurTCvsiS4Ehurem8dB8BPyXP5tezzXRUr9vzt81zZFz2eav0/rj9yrL6WXuHHNCIQsww5oUjC9EcoHKG8ojkJ4TEDcULG4NpZN5Rik8eH5d8WUZDRa0E2xJ0U2wqBMOCiAoTESm0DcmAQuXM8qjmexloAkgidTAIOjSIn6JHSudAJMAC5O5cpjqvtqjojnHmTJa5jYl39JIcQP9LHrJqMK9zVpoOUyuxDvZ0TqNbEgka2tu0hc3S22+G0WGGGo17pMB2U2ncANf8ASvttUyG5QKkAQIc1rR3XIXO7FwLn19CcuvNDgC6wnNzd5N+B1WLC9sXI26m21E7PZdOKbLEDJNjNO5tBNz6FXGEzgZmESy8b78B2eKUw2z7SHZf+LSDILW236GZEdCnRwtRjswe3psbjgYWRNbrZtinsoptqVycVUcbZ8ru9o+YPcrHCOsFHlXhrsrDWAHiNAdL7wDN7aoWCq2CsnzyYmqk0WJfIS9Zu+EX2iz2gI1I71ShihqXGv0CpV6iVwuAfTcSapeCbAzbXXpRcQVNpXwRsBKscK+Qq1icwj0SQIsWVIB+t6Sbsp1Sq+IDcxudNZgAXJ9UbNY9Meava5huQWjfu6TPSUQe12hSV8G8PhadNkvM5RqfT/aocbyhJdlp80TaNe9Lbexb7UwTl1PElJYajlEnVWTySnzJijjUeiLb9eJPOF+Itm6xpPTvRxBFlWe1BCsMGyGBxmCYPyP1w6Vs0mqa8kzNnwr1RMc1Rxp5ncniwcEltEW00XTbsxpDNFiaY0o1HCJulg1GxijWrdWqGAudYDU+nFO1mtYJeQ0cSYXI7VrGtUkOd7NvutsJ4k8ZvYqjPqI4l8mnBp5ZXx0IY7a5rGGkinMDKfeIMQYHQb6DdJ0nS5jC42mJE2mAMrZ0FktmbSbmdci0C0QTY7mgacVye2uUVSs7Iyw0DW9O7pXIqeeVs6qcMEfkJyg2k+q8U2mSTGVunad/Wrvk7sXI1pAGZ3uvAcbkA5yHRAltrDxSGwdhZIc/UwS4TxHMbGo+0ezSSu32VQgZjqY03xpbcjLNJbI9COODk98gzqYpsiBOkRYb0rUIaNb8Nw7N6lXkkklK18S1nXxWX7dTbFEvYmqyo0yczT2mD5XXO7Kry0dyvKPK1mGa98BxLXNAPEiLcdVzOyHc3rutUY+QwaiS30i/9oo+2QWvUnX3woUVWSdVmOv1S+IqapPCMqtcRVc0iebHpuUsTUup7aYrGKRsj0XwUvh2ki1yrOjhHDfCKvqH2N1muDC7KcrRmJjcPNWdau4XuehUO2MK5zID76mXbhun60Vc/lZXbIqNFQcXCHHfGduvbKs8DdHyvkgsu2XmLzGZSZOoQH1GjiqkcqqZEmiR1VJ82ob+VVGP5b/ibHeq/+fIuxb4sH3LzDVKU85wHRcK4O2sPSGZ1YZcsZYJvxkC/UF58/lKTanSaDuJlx7tAq+oH1HS92Y9cx8h1BXQw1zIqnkXbk77BcoaJYJqCY0Mg9ttepTr41j2nK4HqXAvtomcFSqzzTlG+dOiy2xzu6ZlljR6lR5JN+9rj+5nzplVOPwr21KjadarlpABxcWTJiYLWCLmOwrtcOFw+1OQuIY55oVZa9xdD5B5xJIJAINzrASzKUo1EenlCMrmIGgdXVA78T5PiZWDa1KkJJzOG4ad6Rqcg8c46s+I//mgv5J1cK5lTEuaQSQ1ozEkgamwsLbuCxS07rdI6K1cW1GJWbZx1bEu5rDfogd5sn9hbAZR59Tn1P/FvQJ1PSrytWw+bmO5trkX6bW6UcUKWXM2tTtuNndxVEssq2pUXLHFS3t2AYy87r9d/DcrSni3ZQIDQOiUocRQYATWYTrAIPgq7aHKZjbtIMaWt3b1SoTk+hdKcEuobam2HBxYGue+CcrWnNA3kBcNjuUb6jrWHTr6DqXrvILk4SPa1QTUqc95Ot7hvRHDjKtOUH6McJiagqFkP3lpLc/441PTYrqY8EYL5ORl1Upul0Pnz2xc6TJXS7Hq6LvsT+hWgRzTUYeh0/wCUpNv6LqtIjLUBA4tg+BKnkg2uCmE13KVr7o5Ktf8A4NXBJlp04+il/wDEq/8AT3n0WV4pexf4kfc57FPgj64pPFVBmXWnkRVfGYxGkCfOErjv0c4gHMwtd0GWnsNx5KSxS9hPJH3Edm4jIZiRoePWO5Wf66HaGySHJ7EMEGmeyD5FKO2bUDyTTeOmD5qp42WqaLF7QTYwfFVNfZsOkQRvZoOmMvunpCYZSqTAYSeohM4fZ1Z5/luHWflCcVPsKTh3KGts95ccrW5YsHQXDti/ahN2RU35W/D5gXXZHklXAzBs9vqlKmxa41pu7p8lNvIuxBeG+5zf7HOhfbgBE9Z1W/1Jo3fXUr79i1jYU3dohXeyeQxN6vdu/NOMckwlKETi6ODn3WT1NJ8Ggk9QVrhqTGM51Ot20qnzavSKGxqdMWaEltVnNWvHiUeTJPK5cFhhlYUltYrSsZY0cEptrZtKtTy1WNeAZAI0PEcCsWJEkeRcsdk06TpYC0n+t/kSqzYTA4mb23381tYqmlZfFujosHsulUdDmAjokf4wui2dycw7XAtosnjEu+I3WLFYkVSbO32fRDWWEJpYsTREwLCFixAzWQcFnshwC0sQBvIOCwsHBYsQACph28AlKuEZ9kLFiiJirsGz7IR6OEZ9kLFiYmWAaAEN9McAtLExAzTHAKJWLFIQvUVPtUc1YsQB/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E">
              <a:latin typeface="Calibri" pitchFamily="34" charset="0"/>
            </a:endParaRPr>
          </a:p>
        </p:txBody>
      </p:sp>
      <p:pic>
        <p:nvPicPr>
          <p:cNvPr id="26629" name="Picture 6" descr="https://encrypted-tbn2.gstatic.com/images?q=tbn:ANd9GcSZhQyBcvedqxqL8DRBW52F2xQ5qkbyCU3Mq9pg0N1xgBMTiuYVMg"/>
          <p:cNvPicPr>
            <a:picLocks noChangeAspect="1" noChangeArrowheads="1"/>
          </p:cNvPicPr>
          <p:nvPr/>
        </p:nvPicPr>
        <p:blipFill>
          <a:blip r:embed="rId4"/>
          <a:srcRect/>
          <a:stretch>
            <a:fillRect/>
          </a:stretch>
        </p:blipFill>
        <p:spPr bwMode="auto">
          <a:xfrm>
            <a:off x="6429375" y="3429000"/>
            <a:ext cx="1971675" cy="2928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14313"/>
            <a:ext cx="8258175" cy="1857375"/>
          </a:xfrm>
        </p:spPr>
        <p:txBody>
          <a:bodyPr rtlCol="0">
            <a:normAutofit fontScale="90000"/>
          </a:bodyPr>
          <a:lstStyle/>
          <a:p>
            <a:pPr eaLnBrk="1" fontAlgn="auto" hangingPunct="1">
              <a:spcAft>
                <a:spcPts val="0"/>
              </a:spcAft>
              <a:defRPr/>
            </a:pPr>
            <a:r>
              <a:rPr lang="en-IE" dirty="0" smtClean="0"/>
              <a:t>That’s my slide show about </a:t>
            </a:r>
            <a:br>
              <a:rPr lang="en-IE" dirty="0" smtClean="0"/>
            </a:br>
            <a:r>
              <a:rPr lang="en-IE" dirty="0" smtClean="0"/>
              <a:t>	WORLD WAR 1</a:t>
            </a:r>
            <a:br>
              <a:rPr lang="en-IE" dirty="0" smtClean="0"/>
            </a:br>
            <a:r>
              <a:rPr lang="en-IE" u="sng" dirty="0" smtClean="0">
                <a:solidFill>
                  <a:schemeClr val="tx2">
                    <a:lumMod val="60000"/>
                    <a:lumOff val="40000"/>
                  </a:schemeClr>
                </a:solidFill>
              </a:rPr>
              <a:t>by Rachel</a:t>
            </a:r>
            <a:endParaRPr lang="en-IE" u="sng" dirty="0">
              <a:solidFill>
                <a:schemeClr val="tx2">
                  <a:lumMod val="60000"/>
                  <a:lumOff val="40000"/>
                </a:schemeClr>
              </a:solidFill>
            </a:endParaRPr>
          </a:p>
        </p:txBody>
      </p:sp>
      <p:sp>
        <p:nvSpPr>
          <p:cNvPr id="28674" name="AutoShape 2" descr="data:image/jpeg;base64,/9j/4AAQSkZJRgABAQAAAQABAAD/2wCEAAkGBhQSERUUExQWFRQWFxoaGRgYFx0cHRsdHhcYGBgcFx0gHiYfHxwjHBoUHy8gIycpLCwsGB4xNTAqNSYrLCkBCQoKDgwOFw8PFCkcHBwpKSkpKSkpKSkpKSkpKSkpKSkpKSkpKSkpKSkpKSkpKSkpKSkpLCkpLCwpKSkpKSwsKf/AABEIAJUBUgMBIgACEQEDEQH/xAAcAAABBQEBAQAAAAAAAAAAAAAGAAMEBQcBAgj/xABDEAACAQIEAwUFBwMCBAUFAAABAhEAAwQSITEFBkETIlFhcQcygZGhFCNCUrHB0WJy8IKSM6Ky4RUWJHPSNERTk6P/xAAXAQEBAQEAAAAAAAAAAAAAAAAAAQID/8QAGxEBAQEAAwEBAAAAAAAAAAAAAAERITFBYRL/2gAMAwEAAhEDEQA/ANvLiY610V5gTNdBrI9VyaU0gKoUV4uYdWIJUEjYkbelOVyaBEVymbmLgGNYqM907swVflUomm6B1rwLxOwqC3EUUgL3j/nxNdcXn0ACA9Tp9BqfmKCS9xAe80nw6/Ko5x+YQi6+kn6afM16tcFX8XePyHy/manogAgCB4CmAdxvDbzg5iFXz1Py90fWrC3wO33MwzsqgS2vyGwqbfWSKdig5btgbCvdKlWgqVKlQKlXIrtB5y10CkK7UCpUqVUcoa5peb2HHRS9w/6UMUS0IcyvOLgbrhm+bNl16VAS8It5bFoeCL+grucdvHUJ+rf9qq+KccQWLi2C1y4EIXslLQYgagR9ay0cex1t2Ie8rwA2ZWOwkBpHmd/GqNY5pJ7CB1ZR8Jk/pVPyMpzXjAjuj03NBOC5txeIzLdfMF27oGp66AT1qPwznu/hGYBbdwOZMkgiNOhpg2vP0kTXEO9Zly57Qmu44ZrAm9kt91j3QCddRrqZ+FaaCPEVmj3Sy1yuDf8AyKD0KHeb+b1wdosoW44YArm90aST5xsOtXXEMULVp3icqs0eOVSYHyr5/wCH27vE8U969lyZszliFQTsCTpAHTfSrIDTivH8firTXrCXkw6pq4AUtr3mRZzEATqKGeG+1C5h+4c11ZmbzNPmABsB0Ez4mj/jPN9g2OxGLw6krlbI2kRELvA+FZVxfgdp5KYi2/krIfoWU/IVYD/G+1PDYnDPatsyXbiMq2yhGpERm930qb7ObEYYdPIjzNYti+AXLaPdUq9u2UDEGCM85e6e9uCJitP9knM7Xku2bhBdArKerLsR5kGPgaWcA65fE4m55KfrcP8AFEkUOcrrN28fJR/zOaI6yFFKlSoMN4Tz7iLCwLriD7tzvr8DuNfOjDh3tWDAdpZnxa2wPxymD9ayG3xoRDqV8+nzqZae0wkfAg6/St4N84XzPhr8C3dWfyt3W+R/arN8Uo6/KvnbtHEAMGHg4/erPhnNt+x7rXEXw99PkdvhUwbjbxRYnSBUS/xVQDHeI8P52mgPg3tEBMXhnX81s6/7D5eFGXCOL4S8ItOhYn3W0f5HX5VnA9muugyrlEz5n5j9q92OESQbjE+Q/nc/SrULpXFoPNnDKvuqBThqHi8YVuW0VGYudSNlA3LGptWBUqVMY67ltu0xCkz6CqAzjftOtW7hSypvOsg/hQHY67n4VV2+J8UxjdzNbQ/lUKP9za1O5L4BbF7tIBILbiZ7o/c1oFQQ+EYVrdi2jks6qAxJmT11661MpUqoVKlSoFSpUqBUqVKgVcrtKg4RQZjbPaY68GAKk2LcED8wY/CJ0o0oP4aA+LcgzOIM/wChG/kVAXIoAgCB4CofD7Ym8Y964Z84VV/Y1OqHwszbn8zOfm5qgK5j4U6fdaC0mY22G+VoOU/2mQPIin+T+VrD4Ym7Zt3CXbvMstGnX1mn+dcWwfKqiAgMkxrJ8vSrPkxf/RWg25BJHXVzUDdjknCW7q3LVkLcUyCGYAHxiavbNuOmvjUPFcXsW2yvdtqRAILAGSJGnpXvEcew9tgj3raswkBnAMePpUE4Cu1wMCJGoNdiqI/EbbtauC3l7QowTMJXMQQMw8Jr5q4twTEW7pt4lGQrrDDu7xKR3SvpX01cuZQSToNdth1odxuHtY/tVOhtd3eGWdSSRtOnWkow3B8BNwSGWOsdPUVK4Zy9Zutka43gTkMD41pPBeWMLh7d6LoOY5SWMDziT571G4Jy9g1uFgZZTADAaa7g7kGrozXFcK+yYg2bpIWQ1tzJGU+I6g+W0UTezflkpxC45KkWlYqJ1ljl28AJ18xRhzhwC3dFu4y2zkE/ee7lBl518KDOVLN58Rev2D2dse6zKSDGiiJE6ax6U3YNT5RH/G/uUf8ALP71fXLyruQPU1nHDsRds5gHZyzSTEDw0A8PGpT4q43vSfHWKgNjxS1+daVAxU/lHzNcoMLtXvA04CNyNfEGDUNsMRXBcYV0RbWcWw2efJx+4q3wXMYUZbiEDxGooYTFeIp+3eHQ1AVJcsXdRE+KmDTjYd11V83k+/wNCsA7gE+I0P0qTZxtxfduGPB9R86Yo64Zz5i8PozNl8G+8X57ipV3nTFYhxGIyJOotiI8T+Yx4UIYfj5UfeJp+ZTI+W9TbN/D3tQVzeRytUwblwLiVl7aJbvC4VUA694wNSQdatKwQYa4AClycuwbf/cNauuG8+4rD6PmI/rGcf7h3hUGw1U81XIwtzxaF+bAVRcK9ptm4PvFK+aHMPl730pzmbmKzcsr2VxHliSAdRlUnUb7xQSeUrMf7M3+5j+womoM4XzbhbUKrm7cZUCpaUu3dXXbTeasTzHdCvdvYdrOHRGZmdgXMbAIsx8agt+KcUTD22uOdANhufIedDPHvafhsMIId7un3YEEde+ToNOm9ZdhePnE4/7Rebs7AvdowZjkUAyB1ltBoBvVnzTzDhcbiO1tYW7cYgLmLdmrRMGACTvuegFXBd4D21/eML1gZCe6UbUf3TofURWg8v8AMNrGWe1sklZggiCCIJB+YrDMUBZ0xGDCrcBytmJI1GqnxHn41onskt21t3wl3MGcME/KMsCT1J2PoKUaFSJoa5y54tcPUBhnuuCVQeHix6Cs9x3tsxB0t2ba+Zk/Sg2VXmvVYjwXE8Vx2a9ZvuoBI1uBQzDXKin1HlSwXtVxtostwq7KYKuvUGCCRBn50wbdSqq5d5it4y12luegYHcGAY8/WrWgVCHKak3Sx3L3n+GZVH0miu9cgfQetCGBufZ1XMcrMCoO51YmI33n5VAYu0AnwFQ+H3lWymYgHKJ+OtBHEOdFCqx7TKxAnb8Jc93XYCI8SBUWzzphr+W3aGIa85MIzLbEjTVttT8aCz5yxc53Vu6BERudI+s1VYnm11trhrakMLYSBElwUJYHYLlJ1NWHGFAt5SuVu6Cu8aydTuZ61lOG4dfxl5rVtWhWPdEwozEa+frVg1jC8uWVtPi7t3tMQQWBzZghg5VA3Y7Cd/CKx/H4tu0dnIdnaWOsE/1dQB4UTXvZXiUXMGAPkxH1ofx/C8RZP3qG4sbnUx/S24NWAz9n/tJa29vD3FmySFB0GUk7gflnp8a2Na+WsRZW0yNauZwyhtAVKNJlGH5hA20MivojkXjLYrAWbrRnIKtHUqSs/GAfjUsFvisKXR1BjMCPpArPOXeVMdh8XdW8c1m8j5rqMIDEhpynvDYjatLryRpU0Z/xnlh0shWdMgMoBblyTqSzH+KYwvBXBF27cDQIVVQLH9x0k/Ci7juJv27ZNmGjcbtHSOkGs9vcyYvEOVCZY3Yjbxyr1PmaBj2r4a7cGDRFJBV+vvGV7vyg66VY8o8FaxYZXINxiAwnQaQB5xO9O8LL3G1Fy4w0LOdI8tY+FXh4NdIhVLd4GZA7vqdDFPgZNgKYInzBFSksiIy/WvV3gd1RmADR+FTJ+E1WjFvBiB6kk/HwoLHKn5f8+dKqWX8foP5rtBmWM5UxKfgW6PLeqa7hgDDqyH+oafOju3cxdrXvOoJBzrO2/eX+K6eMI4++sn1EOPpr9K1oz88MB1Ug+lM3eGMNhWkWuS8JiRms3AGP5TqPhvVbjOTcTaYhCLoHRt49augEh18a9pjPEUQ3MCxOV7LK3jEj/tXcTyyR0kURSW8QD1iniQdwD59fmKWI4Gw6VBey6eNBb4fHOh7jsPJu8P5q4w3MLg5biZj429fpQ3hL+WHbpsKkLxTLbhF+8uTmuGZAmCidNREtvrFFGL4FGGZka1/U4Nr6mKau8NvAAoRdQiRs2n9y/vTnD+TsO/DTfvXrn2tgxtpmGhBhFg7g6Et+kUK4fCYrD3A1ostwSR2bAmDofdMkGoCbhXHrmDui4luGAjvDMI6gEaij/hntOs30y3rXvd05SGUzoQQYMa1l2D5iuyLN62TdUkZm0cmdVaRqfI+FGnCOBJc7V7Vhbr2lkXCQBnykyBOwO2msTUoFuYeE2LfEBbtXEez3sltQfuuuQ7yd9RqaIeEXkZHOGTtbltZywR1gaUKcWugXkvWwe3QhmUjRiPe+fXxmji3zdly3bFsNbuW4WF0BnXNG0ba1aLrD8IbGYRreKtqpI7sbqeh8jWdcIuXcFi+ynvhgCo1za93brtpvR1y3evdoX17EjYtPe6kaaLUvEct2PtR4izEZACFEAMwDaknx7oHpWRI5+5VsX7BxF5W7SympQxIkFhGx6x61nKYfBOuY2L6JJAK5mG+0sQDAj41rvC8f9rsuHAB6gEwJ2E9dQZqt5m5bb7EtqwFGT8IlZkySCCI1JOs1Rm+Bx1uwpFjF3bYLZgHw+YK0RmBkw0dR4CqReFKX71604YyWDd6Z1JVsrUUcY5be2iDsyXYSYIMfsZqDjOUrmXD5LZa6zHQiTAiCQJGhO9WUa/yxwKzhcOqWTmBAYvuXJHvGNNtgNAKt6awtsqiqSCQoBIEAkDUgdKdqCt5haMO51kCRlfISZ2zdJrNeW+JWsVxEFwBopzZjllAQqgHbNMxPTfWj3nrg7YrA3rSAF4DKCNypzADzMR8awzgnFGw9z7oA3NZZxIXxhT1G0nw2pgLeeuWSMS4w63ShAnvEKCZLBSemx0oTHKF59FiddO0XoJI1O+m1WeMxGIvqbl69duD++B9O6BRZy5yJhcVhj3XDkEZ+8ACOkH3hPlV3BQ8q8axF7EW7F8Spgo0bkETLHU6dOkVrFzl9R2zWsqPecMzZZnugGdRvB186AuX+HtgsrYlSoS+qAnX3jAynqsifGK0bGHtc9pWysPqP4mRUooOKcFFy0ljt1D5pJEddgVnb1qTw/lwWvefOfCBHyG1dxfAGz50W0rxBbIdF6a5pmmcPa7K6oNwvHvEn5msjIuZ+XDbxNy3btli10i2EB111WPFdviK2vk3gJweCtWTAcCXjXvtq3rG3woZ9nvML4u/ca5EDNkywABnmB+KSIJM61oKrFaCiq3mHi4w2He6YMDQEgAk6CSasLjQKyD2scwsxawwAyXVCATJHZyWbpqSAKk5Hjlnnu4+PW3evdot45WUaW7YUMwgnU66bAetXfEmGOxQw+HAWysG4yfjJ1IkdB4ChHkrkprrBnkFvpWzYLgtu1PZKEkAd0RsANPXerQ3geCpZCqMoQaACm8HxjtLZKn3rjqv9qnLIprmLGMB2dv38jMJ2H4QT5CZ+FDfD7LC2GyO1hRksqoOa4Bux/KrGST1mBWQX38aEtjvatoD+poU5rW4ba3bQBYnK/czE6aNAI10g/CvKXLzsWe066AAAQAOgA20qzuYFksHN7ziQvgBEaVQAzivFv/0p/wDKlV/9oP5R86VUFfAMGPs6SNWGY/6tf3qBzPwG0bc5FzFlAYDXUgVK4bzdhsqozG0QAIuKV28zpTnE8Qty7h1VgwL5jlMiFUnp5xWQM472ZWyc1t2Ruk6/Xf61TYjBYvC3Ut9tnDsohu9MsB11HjvR1zHzXYwYUXGBd/dTqRIBP1+NDXMdy9h7KYq92TMzjISveQEswJ6SFgQNpnWrNFjxHhyhfVgNv3+FQ7nDF6CoHD+frN8pbc5TpLSILHQADfWiv7MpERQC97ltWHnQrzJyz2aFo0A1NagcLG311qNew8+8oM9N6ujHsNwBry5o7p2/an8NwJrXeFpLjSAoutCSfAaFm8pjxmjzmfigweHLi0HaQqrBCqTOrAdBG3WhzmDgl+zw61i71+bly6Li2dwsqSpWdZgQwGkEeGt0SMPzHjIhbiADTKtq2APKANK5ZsX8arkPaLpJH3KgnTYEAGfOr3FYfAhzeVmY3rQuELLABgJgDzPw2r3wB8LbfuJluHedT5QfAjxqDNbfEWuEMW+8QuxaSX2133I1q65W5zxdu01nC2kZWJLM4LE90L0IUCABFVHMXC2t44i2pVc5YNM6Ft/IdKO+XuBWxlexeNvDg/fKw0JI3RyAR+1Wimv8PxbqWfDWGIE5UMOB4qus1B4Vxy6L84S0qQuuHZiykAfeOSdQNCSelHvL+Awlm+xS+zFjoJkN1kH8VTcfgrCPiSttRcuWmdzG42zFtgAdco6mT0iaBbD86nFXDZEIijMwURKj3pb8o6+Iip2F4qcVdUuItr/w7fQ/1N/V1C7RVHwPke6LzXbuVF2gGfr+XbTrVtjMOjFbIziTLgCIX+vquY7Ad4+lAacP4sie6q66SogaenxrnMV9rmTISVIzFQcs+WbpVNg7BYqltCPyjy2k+Aq6xdns7WW2yl1OUg6yYkggnzUj1qAYu8YvtdDFswB093LHhI1+nSjXgDIVklTdA7wkSs6geU6HzrKuJ8buC7k7O2jDcjp5kbTUywjXivbPcFpyAWUHM0CVBjVV0gED5VRsVKhvhHMCZAqo6hO6FbQiNtT0+JPjVs3GLYEsY0JIgnYSY6n4VBOoK5v5ETEP2yLbRgDmYLq0jXONmIMEH1ouwWMW7bW4hlWAI9DqKeIqjPeBcNw+CS4l45s+oWJLHwUbE+VEnDsf2WS32WTMJAB2HmOh8tqHeZ+GPac/fZLbnunMBr+Uk6r6jcV54TxKxbHZW2W7e6hAd9pJMk1BF9ppvvjcJbtZmU99UA0NwPEn0X5a0bnl9O2W8Huqw/CrnJtr3doqLkusyOyhMk96JuGYBCjZVOm8nyqe+IZrbkiCFaI11gxHUn/BQD3MX2xXhM7odihA+fhUXA4NnR+2zDMpXKhiZEGX6eopcicOxIS8b+cNdcMLZPud2JJ2H9o2jWqbivMX2W41jCub9wMcyKgZEJOveJ0M7jXWgJuTuSbOFbtbRuhoy5HdWA8wQBPkaLpoN5dTHXSr3zbspIJRB3yPAsdp8I+VEH/i6G8bQMlUzsZ90TA+J1+VQTrlyN9poW4pybbxdwXruUZJykayvi3oZ9KvLfE0uOEEzv8ALXX5U/xDBdooXNCz3lygh16owPQ0ETgOEs9mr2TmQzDeImJHlp8asrj5RNV3LuHuW8LbRwA6iMogBVk5V9QuUeopzFuzEAAQN+9+w8KCG/D1e4Llw93sykfmzNmYHygKPnVglozKOCPDSoHEcUyZclntNDLTosbBVmSzfLxNNjipEABVeNVMd2dY0oLvtPGhPm3iOS3eudLdpjVzY4yNrhAjqNprPPajxTLgrg63bioPQHM30UfOkGPfam6k/P8A71ymC1croj6vv8CtsNQPiJoZ/wDKSHEsEBTIgMoSpljpt5A0Q4PmKzcHduKfjTfAb2d79z81zKPRFA/Umuas85v5Xxn2qw9lu0bKVD3AGZMuvURGvhNQOPcN4rcA7Zrd8DZSgAHpAEfCirF275x91cXcNrDmxcFu6hIGrLpP5gJ0ruLweDTEKxxNyUAQ6mCwEQ87Md/OtaMgxFu2Fec9nEoy5UHuET3jmJkEaRvNbDyTxa5icGly6ALkspjScpgN8R8Kzr2sWFGJt3FiGSPWDoateDcdNrgjlk0zG2h1hs3XTaDInbSreQT8T9omFstlDrdIBJAOnUAKY1MzQsvtAx1+4OwtBtzkS2TIBk76ju6HXpUHA80YX/w+1hhg1vYtnJzEAA94lWJHeiNMgjY0T8G5axoZL1xluKNVsIRbVTGwAEaDw1qdB6zzQuKw11rmEukKO8mbJmAInKdz5gdOtUXF+ZMNdQI2BIVRC97VR5HerhuP4i1iVtYrDNasscihFIAVjBOfWSJmZ+FROaeWXt9nbOIJLM4DeIBhQxHXegGuX+Y8PauC3dVktgHs3YZuzno0alJn0mr8Y63IGHOcu3euBcogb/ISfKgfmPh/Zd0mT1NTeVcbNjEYcKc9zIyP0W3r2vpmAX61QR4NEv4g3Lihs7d2fdCDYR6AfOjtb6i1OcKToqmAPSNjPhQXw+2oNlgdCYHmI/mitcSEPeTOohvQ+P6VKIGH7HVxbCXEBjKPHeB4narvli2MSLlx9nXsspGsTJkdNAaFDci6fAk/I9KNeTcabguG4Ze13J8VIBUnxMCJ8qlHjjb3L2KTC4ZQqCGxN0RKJ+FUnZ2g6wSANI3qZheDJbcJEDNoB13JJO52idzXOB4AtnvyF7Z8zRqxVe6gJ6COg8TU7GuFvWGJ1JZQPHQkfKoH1uW7OhaOpLGTrt8PCg3jOCGIxl23mUJlt3e9sdMpJ8lKKT8BRBzNg5snLAuFs0nxAgA+UaUB2+HXcZcB1TL3ZidfAjZoOuumgqwO8Ys2FvCxaHaNIa67a67x6nRiOmlXKawi7xqR08vU/tXMFyOLBjte8dWZjmbxJHXMflV3dZMPb7iCQPeb00oBPiHEiD2VnMWBUOBvrqFU+LbT0GY1PsYJhadr1wm4w1YGAnkn81F4AXuuotqDcuvcd7h2CLCKNNpIOtWvFOEXLpCqR2a7wdz108OmtAMcC47isLiBhbLI1kksC4lQhM5iRDCJiNdYFaDieaEiLffcAGIgHQkxPpQJzDhexU7SyQW6jKwK/CTNLlfGi4rZ9D3R8hr9aoMW4b9pwjJi3S491ZOQd1PyC310PU6kz6VG5I5GGEZ71whr76abKo8P6jAJ+VO8HW4qPJDKCotnqMxynN00OoNETXSpUaZRMnyCn6zWQ+3600mFCiJMeH7Dyp5ddaRqga5x4y9rCsthWFxxkTKO8GYhYA3mDI9KruTuSRhUD3QO0Osb5fU/ib96tWsMeIF8wypaUERJk5zMnbcba6U/jsWoklyB6VBXcy8Ya3bIRlUddyxob5TvuQ8HNexN0ITvlVFzOfgCvxIqNxO/icbiRYwoQppLkaKvVmPQeQ3o/wCHcPs8PwsEiEBLOQAWJJY/Mnb0qh/g3ChaBLBe0PUbx0BPlU+/cUKcxAEGZMaddayC77UHOLzT9zJQwRoT7unhI3rnGeeCVOYtrsoj60yjQMUtoQVxnZh1yghkLEdArHXx11PnUzheBRbYCXC0bGc1fO/EOOds8LZtKdQSqgE+safKm8BxV7Y7ty4reAYx/Bq/kb7x3itpZtPD5h3l3Ef1UAryjba6XwV4gzPZsxMf2k6n4/WhPDc0sBBj1rr8WJOa22VvI60waRgbVxQBdmU33g9dCd/Ws59pfFu0vJaBkWlJb+9zJ+QCj50T8K4/cOGe9fuM/ZjTMZgbADzJrM8Zda5cZzqzEsf4qyCtpVP7GlWkaVx3kQ4e2z2nuIRqAGkeWhr1w+zxPCr93cDA65WGkn960LmBM5tW/wA9xRHkO8foKtLmCU9K56rJcd7SMVbQ28TZBDddx5xU3i3Y2gt0WnLXbavbVsvdJAJ1nUieutFfF+QLWJuK95iLag9xdCxPieg9NapPahZizZFpIOdADqYVeh+lUUj27eKwtx7mVrtu4i5DqV1BM+RGnzrxxizYuYC5bLiyikRmBhX3GUfinXad6r8ZdtW3LixfV2EShEf6lmDG/jUfG8Ou4y7hmSy1xEYZ7eXKx7wLZmOkECJ6VQPcs4tbWJVjDDYEa+Wlazwm79qRcSbty2tox2OgzidMpnXMfnAoI5+4PbuYl7wfC4fMFHYo2dtBEnswRmNeeH427ilysGH2ZU7wXRiWCosfmYz8Ax0pRqmI5mt37V0FWQ2wd4kECZXp8qzu/iWuWEIILWoAZo1DGJJO5nSKgcd57D4c4e3LOSc7sIO/ur/m1X/JHBLeL4fird0SGAJeYyFBKEHpDHN8DUzAA8y4jv5WBzDfSKf4JxNVw1y3qt+4yW0YDUWyWa5/A9asOPAYy8BhkzoiKqnaEVQAzt56n413gXLa9+XU3Vey4J2CC597A/titC/4naa0LYywygED013/AFo47VOxXT7u4oaTscwncetZ1zHx4Yq4QgbsxIzBTLa6zpoKKuWOYmWwtnEo6BBCXCpyhdlzT0Ggms0QeL4c2yDEDYenQ1L5e5lW0l4kEgsuaOndOvpv8qq+Ymu22btV+7cnK6wR5aiqzlKw7YlnFpryKhlAYBZvcltlHvEk9J8aDXOW7ZXC253aWid1JOQ/EQfjQ3zuz2rtrEklUsMp1PdYF9VA6tEnyio78xY/EXUs2msYcmZCIzvA0JBYBco2ze7OgJp/G+z+1iW+/wAZib1yQuhUKDEkAZeg1MfvUFzxjGG8UtJBLtoZ6RJPpGtWwu2MMApYB47oglj55RrUPhfLFvDdm2d7jWrQtjNlGaNv9UQKoeb+ZzbtXQWUFrZ95Ws3f6cpOjQeimgJ8HwdbVts9xndiWuXDALGdoGyjYKKh8SwNu4ptLdh2/CQD0mdpyjckVmvA/akbSKrZnjxb5CjDlXmJMQWexh1zkw5RG6GQC0ZR4xPwplC4NZu4K6cKtvtrjGEuBWVFtsS/wB4dcpDFtiSdKlYXhgMuECXQT3bOILZgDGYZwAdenTrU+7xq6bjBEtErAaX2O4BiTpO1V74G9l0vWkMscwUsQG1ISYymgpefNLAuAglHAZeozLoHHjp0ob5XxkTlBbUHwka6ftRdieTbVwQ966wkMcukx46edSOGcrYXDwbdskgyCzFiD030q6LvG5reHttBAMFxGoGXuyP6Tlmn8Jic9wFSMhEnw21imHxhJ1+prw90xWRftjk/MPhr+lNPxJfM/CP1qhJPiaSdaCQyjtHuT74QRpplB/WfpXi5ZR9G1B9YpvN515FzX0/wUF7g8Dbw6xbRVBMt0mBqT41h3tN56uYm+9q2xWwhKgA+9GhJo8525na0ZAnJcthh/Tdt6T5iCfhWO8ZwsMTBEljrp+I1qCsw9osdKseI4S7cbUfhWfiPH6/GpfCMD1gx1MEx8hRRisRg8iQy9soAOVGJOkwTGkTWtFJwvFjB22P2VbrsAM90AhencHrVdx3ANAvdl2YJCkL7raGSo+UxV3w7iGGRHulHvmGylwogz0k9CdwNaqcdcS5dRrqEqFMIGMM3TOZkDrIE6AUFTcwroASrAHYlTTuDwjOYHj6UTcOvYS5lR8IdtX7Zy31MUVYXlTAOgyJsQc2c5pBkhp6HaCNqaKfG4Ts+HZWAP3qgkGQdGOnkI38ZoUPDSqz4x8vH5VpnEeX1fCPbte776iSRKySvkYkeelBNnBZco97oAfNtI+XWpKGP/BZ1g6+YpVcfYW/L9f+9Kmgk49gr+GvJ9nvOzAFgLhzAdNOvlXke0XG2h99hlcDqhg/KncPxFrt647nNlAUfrXrE3FiT0BP0qCy4lzSbeS65i3cRDlI2kDVSNNJgj41aNikuoMyhhodNvEGgk3mv4W2BiLdlQGXJctgq7qSPfPunbaN6pbPMN/AlsPdKmVDIbbSo11WfIdPCpgKON4pVcuQNYB9elD/ABtrV22Szvohi2rkKSNpURJmN5qLwuxicczMkLaVu/cc5UXTY9SfIeNFGF9mayHuu91WB937pV8yW7x9IFXoZ+nAHyWnIFpWjU9ZEj0/7U7Z4mMJfLAG5Fq4m+7FYDfDU0R828AXCpbt2wez0ghi+WTAyhhoZO06yYqafZdrbuX76JbAkjXWBIz3JgSdwJNXQA4Thi38Q5GndBWNmnQ+lanyNgbTcNuW9ct9bpJBgxJRgPCIFVPI/s6m8cS99Hw4DLFsMMxnYE9B4jrpVxwRVuO5sO1vDWLpVFKxNxwM2eTJCDMYPVtdqlA1c4dbwuFS3eVhZaWzAsC/5Qyqv0ZgINT/AGV20LYm8UT3lVNJMasd/Hu/KqznnmK+z3FDg2p1OVZ0G4kUJcE5iVbT22ntO0DKVESpWGBIjUMFI9TV8Gy8ycwoiW2LZEzvmI/pQwPizD40N4rjqX8PaQXVOIQM/ZsdSNYAnQgiRHgazXjXMb3mliSNNIjbXUDrPWq3E4+5fZZ/CMqwIgST08zvTBdcT5hfMwsl1tPEWycw2+UTt10rVeDYgnCdkto2baW1cu4yh8sEz11MEms85U5WZmzHcCRP+aVpzWg1vs27ylcpHjpBqUDvLXHbNpuyQs7X3K3b8HNcIQsRbnUKCQB41b4DmRbD3Hufd27YNu1bJBYS2Z3uESM7HKIEwBrvQxzFygLOHz2jdzIe5JMLJ72wGvnWdY1riRmJg661c0HXHuPti+JW7N66Vw7MjrGkFkByg9JYAT01qN7RVW4yph3ZktyCrOSSfG3J1G+1BeOxPalW2KqFieg2INPXmcohzlpJ0BkiIGvrNXA7wrhwbVzCjc71ulvG/Y+H9nZVUyWwAY6sJLesyaxTh2MW1E23c9NAPWPPzrYOZ7sYS4fHJ/01KKrkK9peHiynX0M0WPrWM2uc72EdltLb72UkspPT1FeL3tEx7mO3Kz+RVWPpUwbVbVj+E124curFV9WA/esew/FMQ479y68j85J+Q1+VWGA5ExOIhbrBA0m2rsXdzvqJ7g8zt4UwaFf49hLfv4qyv+sH9Kh/+dsGdEa5d/8AbtO31iKrOXOW8Lh1nEWk7XtDbhhIVgJ7w2jXQnSrzjvGmGBurbTvEFVFpSJEgEAAaaafGoImD52tXRNqxeZdszDKD49aicyc7XcKoZcMjIfxh5AP9QiR+lFXIt1Bw7Di4oR8veVlghsxnQ67/SoXMfBRiGlQuUrcRk8QV7rH/UAfKgFeB8/38T3QMjwSFRU1Ex3M7iTT+P5nvd4G9irUaMHsaTtuqsPlVXgvZpixcRybaZRB78777CjjB8KuqoFy8pIjYEkxpBP71eBT8I4Jav2Ld64Ted2zM5J7xViiyPJdKG+cES3j0YqCq3ASvQgMNK0O7eW2toOSSzZAQu5J0mNhvrWZ+0PiF1MYRbIEsRJVWI70aSDFIO8f50vX5GaEE9xNAAPIUJYnCXeqtnfU6H8Wp+eg9BV7wNMRcdhdxLW017wXQkeAAEU3xHhLLdXJiLjSdWLQBrr12iqGF4K6qqQdBG3Xc/WvV7hxy/1Ag/sf1rS+XL7PhrcySAVzeIBIB+UVQYzJmliWbrp4jT9qaBrC4cqymOtFKYYrDrpMTH+fSoWHwffFEVu3lEbgj61B74K5AGvQ/ShXiWE7HGXInKSrAHYBu9ofAGaKcEdxHXT460xzGoBtO0QMymRIncT12JFBXJiWAA7FjAiYOvnSohtrcgZRAjQZhoOg2pUABhOPPanQGTJmd694zmrMpBWCetVNxMWnvWlcelRm4iu1yyy+lUEfAcL2uCDXCnZriHKq7EC5cZVyhoBOVYZjG+1LhnJIxBD4i93HBuKtsQzCQAVB9xSSAOtVTcwJ9jbD2yIksk6EFoDyeoKyKWM56dBct2FCLoquZLlQAAJ2AnUQOgpyNGv8RwWAs28Oj2gEYt945IzTqzkAs5B/CPAbVTXPahhbbMzXLmMuE6Er2dtR0Cp1jxO9ZtxTiXaWLa5hmQ6DrBGs+cgHU0Ycrck2Gwq3r0m66sQJ0AjuwPGpgC+L8yYm+5a7dZizFh0AMmCB5DQeAo/wOBbGtgxfuteBK5rWY5VVU8JmWIEnzNCmH4GrMQZjxrWOA4JbNu32aqCqaEjcx1I13q0EXaIqqpVFAkomXRVUwIXbMd5O00LcxcwWbLJbzqO9cuNkMBc2aJ8Wj46zVLjeflvJeAJS+k5AYOYdwtEdM4bzgg+NZvxribXrjXGADN0G1SQNcf4u1+4W8ToOgHSo/A7ttbgN1oEiYEnfWmrNgnOSPAfWrjlPle7dxCMOyhTmi40Ax8Nq0iz4thLd64z2LN9lMam3lE/Hod6ZwmCuWz3cMJAnvN0+FaqMNfuqFu3LUCIVQ0aegqN/5TWWLXmhxBypGmuxJ86zqh7l3HY+7mWzZsWggUklSTJEjUneKJMPwHFOPveJ5Nsy2rarB3Ik/DWp/DuHpYUomcgwZMSYED6V6fh1lpzIWzGTmc/tUAxheXjdxF4fa77paywLjk5pSTmA0IkiPSg/2gcLFp7agz3JrXrGGRcwtoiEqZIEnQQJnwrOuf7P/q7anUhUExv7usdKsAfy/wAJDIWYbnwO3+TRngOBMQqpZjMPeIgGNTBNGeD4HaVRpmIG5P61La3N2z5C7/0qP3paBfD8m3M6llQAKw96dSRrEeAq35xZThboDAlbiq0dDkn9Iq+Bqi52vqcM+U6i9lbTqF+u4qAM4ByDbxme4910AIWFUdB4miC37J8ED3nvtH9Sr+gqVyDpYYwdbh/QUVC2eunr+9W0U3C+VcLhhFq0QfzEy3xO9WmHVEbMqBWiMwOsTJHpOtK66jdgPjUc4+1/+RP901BNzjU5RJ3Man1PWl256fQVWX+Z8Lb/AOJiLaTtJifSob8/YAf/AHIP9oJ/QUwX5uN50yzGdTQ5e9peAH47jeiN/FQrvtVwYmEvN8I/cUwGAOtOk0Bj2tWOmHc+rAfvTlj2oJckLhwp6TcOv/KaYDhnAyAsoJMAHqZ2ArL/AGgWA2KY/wBR/wCqj7huKGJs2LzIAT3165TJXumgLn+8Uv3COhYif7qQEuC5KsultwIJQEzJkxvqetTDyfaUfwq/xQDw7n3iLoFt9kAoCj7oH6k1Jucb4q4k3IH9KKP2q5RoODwi20yqTGu8eFCz8HN0EqTnGhCnfqC06L8d6HTxbHGVe7cKkQwmAQd9hU3hBdHJUlZEf540F4uFIjN73X1q5I0U/OvPDsF26+9Djof82qWMOQCjCGqCBYXvEnaaf4jghctjydWPpsf1imTbOYiPWrW2gNth/Sf5/agp+ybpoOgk0qornOokwkidD4jpXaoILHDwVGvTqKjX+C2jqVFKlUEC7ybhzlJQGNdt/I1Y8c4HaGEvQig5NwPCI+lKlVGO8C4Yty+A22YaVueFwCIgVRAUAAeVKlVoEMPgVN6PF4+tGpWEMaQOngBtXaVQZ/7ObQZsSxAJlRqJ6sTXjmTlyzaF0ogB7rT1BZnJA8BsAPAUqVPQLX8IFtSOra/KjTkXDiWPgv6xSpVaDZBp8q6gnoK7SrIeGFBinjgADuaVKpR4vYfutBYSpEg6iRuD0NZpz5dy4wHfKF6+EdaVKtTsSLntKKyBh/8A+h/+NR8Fz7fxGIti2qWdGBJHaTmAOxj8opUquD1a5rxhxFtDeWC6A5bSiQWgjr0oq9oDRhpHW8f0pUqnoyZ+O4i27Kl66izsrkD6Uxc4ndbe7cPq7fzSpVpFdiXJOpJ9STU7hl5rfetsyMfxKYP0pUqDQPZhfAt3GdFuk3FRc4zZBlLNlmYmRPpWiX+WMKw7VrCMwEgRA8dhpSpVi9qq8Py7hMQgZsOilte5pQzzdyLYspKTrHTaWA/euUqegMxvBlQmDVbct5TpXKVbG08l/wD0GE/9sf8AW1BvtEE3bno3/UaVKszse/Z7bUMoKgznJkeUCtEwdwOcrIsHTYUqVKBnmXhgsMMh0boRtr0qDgbAY60qVSC9w9kCKfxF8kiTMDrSpUFdi8SyODM1dcNuTHgen0NKlSgTu8q2QxHe0JHvUqVKqP/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E">
              <a:latin typeface="Calibri" pitchFamily="34" charset="0"/>
            </a:endParaRPr>
          </a:p>
        </p:txBody>
      </p:sp>
      <p:pic>
        <p:nvPicPr>
          <p:cNvPr id="28675" name="Picture 4" descr="https://encrypted-tbn0.gstatic.com/images?q=tbn:ANd9GcQ_cfC8MqGKMU4LGamX515Qm4vmRKZAj4VBEud2Q663CgWP2aJ2"/>
          <p:cNvPicPr>
            <a:picLocks noChangeAspect="1" noChangeArrowheads="1"/>
          </p:cNvPicPr>
          <p:nvPr/>
        </p:nvPicPr>
        <p:blipFill>
          <a:blip r:embed="rId3"/>
          <a:srcRect/>
          <a:stretch>
            <a:fillRect/>
          </a:stretch>
        </p:blipFill>
        <p:spPr bwMode="auto">
          <a:xfrm>
            <a:off x="357188" y="2357438"/>
            <a:ext cx="3563937" cy="2500312"/>
          </a:xfrm>
          <a:prstGeom prst="rect">
            <a:avLst/>
          </a:prstGeom>
          <a:noFill/>
          <a:ln w="9525">
            <a:noFill/>
            <a:miter lim="800000"/>
            <a:headEnd/>
            <a:tailEnd/>
          </a:ln>
        </p:spPr>
      </p:pic>
      <p:sp>
        <p:nvSpPr>
          <p:cNvPr id="28676" name="AutoShape 6" descr="data:image/jpeg;base64,/9j/4AAQSkZJRgABAQAAAQABAAD/2wCEAAkGBhQSERUUExQWFRQWFxoaGRgYFx0cHRsdHhcYGBgcFx0gHiYfHxwjHBoUHy8gIycpLCwsGB4xNTAqNSYrLCkBCQoKDgwOFw8PFCkcHBwpKSkpKSkpKSkpKSkpKSkpKSkpKSkpKSkpKSkpKSkpKSkpKSkpLCkpLCwpKSkpKSwsKf/AABEIAJUBUgMBIgACEQEDEQH/xAAcAAABBQEBAQAAAAAAAAAAAAAGAAMEBQcBAgj/xABDEAACAQIEAwUFBwMCBAUFAAABAhEAAwQSITEFBkETIlFhcQcygZGhFCNCUrHB0WJy8IKSM6Ky4RUWJHPSNERTk6P/xAAXAQEBAQEAAAAAAAAAAAAAAAAAAQID/8QAGxEBAQEAAwEBAAAAAAAAAAAAAAERITFBYRL/2gAMAwEAAhEDEQA/ANvLiY610V5gTNdBrI9VyaU0gKoUV4uYdWIJUEjYkbelOVyaBEVymbmLgGNYqM907swVflUomm6B1rwLxOwqC3EUUgL3j/nxNdcXn0ACA9Tp9BqfmKCS9xAe80nw6/Ko5x+YQi6+kn6afM16tcFX8XePyHy/manogAgCB4CmAdxvDbzg5iFXz1Py90fWrC3wO33MwzsqgS2vyGwqbfWSKdig5btgbCvdKlWgqVKlQKlXIrtB5y10CkK7UCpUqVUcoa5peb2HHRS9w/6UMUS0IcyvOLgbrhm+bNl16VAS8It5bFoeCL+grucdvHUJ+rf9qq+KccQWLi2C1y4EIXslLQYgagR9ay0cex1t2Ie8rwA2ZWOwkBpHmd/GqNY5pJ7CB1ZR8Jk/pVPyMpzXjAjuj03NBOC5txeIzLdfMF27oGp66AT1qPwznu/hGYBbdwOZMkgiNOhpg2vP0kTXEO9Zly57Qmu44ZrAm9kt91j3QCddRrqZ+FaaCPEVmj3Sy1yuDf8AyKD0KHeb+b1wdosoW44YArm90aST5xsOtXXEMULVp3icqs0eOVSYHyr5/wCH27vE8U969lyZszliFQTsCTpAHTfSrIDTivH8firTXrCXkw6pq4AUtr3mRZzEATqKGeG+1C5h+4c11ZmbzNPmABsB0Ez4mj/jPN9g2OxGLw6krlbI2kRELvA+FZVxfgdp5KYi2/krIfoWU/IVYD/G+1PDYnDPatsyXbiMq2yhGpERm930qb7ObEYYdPIjzNYti+AXLaPdUq9u2UDEGCM85e6e9uCJitP9knM7Xku2bhBdArKerLsR5kGPgaWcA65fE4m55KfrcP8AFEkUOcrrN28fJR/zOaI6yFFKlSoMN4Tz7iLCwLriD7tzvr8DuNfOjDh3tWDAdpZnxa2wPxymD9ayG3xoRDqV8+nzqZae0wkfAg6/St4N84XzPhr8C3dWfyt3W+R/arN8Uo6/KvnbtHEAMGHg4/erPhnNt+x7rXEXw99PkdvhUwbjbxRYnSBUS/xVQDHeI8P52mgPg3tEBMXhnX81s6/7D5eFGXCOL4S8ItOhYn3W0f5HX5VnA9muugyrlEz5n5j9q92OESQbjE+Q/nc/SrULpXFoPNnDKvuqBThqHi8YVuW0VGYudSNlA3LGptWBUqVMY67ltu0xCkz6CqAzjftOtW7hSypvOsg/hQHY67n4VV2+J8UxjdzNbQ/lUKP9za1O5L4BbF7tIBILbiZ7o/c1oFQQ+EYVrdi2jks6qAxJmT11661MpUqoVKlSoFSpUqBUqVKgVcrtKg4RQZjbPaY68GAKk2LcED8wY/CJ0o0oP4aA+LcgzOIM/wChG/kVAXIoAgCB4CofD7Ym8Y964Z84VV/Y1OqHwszbn8zOfm5qgK5j4U6fdaC0mY22G+VoOU/2mQPIin+T+VrD4Ym7Zt3CXbvMstGnX1mn+dcWwfKqiAgMkxrJ8vSrPkxf/RWg25BJHXVzUDdjknCW7q3LVkLcUyCGYAHxiavbNuOmvjUPFcXsW2yvdtqRAILAGSJGnpXvEcew9tgj3raswkBnAMePpUE4Cu1wMCJGoNdiqI/EbbtauC3l7QowTMJXMQQMw8Jr5q4twTEW7pt4lGQrrDDu7xKR3SvpX01cuZQSToNdth1odxuHtY/tVOhtd3eGWdSSRtOnWkow3B8BNwSGWOsdPUVK4Zy9Zutka43gTkMD41pPBeWMLh7d6LoOY5SWMDziT571G4Jy9g1uFgZZTADAaa7g7kGrozXFcK+yYg2bpIWQ1tzJGU+I6g+W0UTezflkpxC45KkWlYqJ1ljl28AJ18xRhzhwC3dFu4y2zkE/ee7lBl518KDOVLN58Rev2D2dse6zKSDGiiJE6ax6U3YNT5RH/G/uUf8ALP71fXLyruQPU1nHDsRds5gHZyzSTEDw0A8PGpT4q43vSfHWKgNjxS1+daVAxU/lHzNcoMLtXvA04CNyNfEGDUNsMRXBcYV0RbWcWw2efJx+4q3wXMYUZbiEDxGooYTFeIp+3eHQ1AVJcsXdRE+KmDTjYd11V83k+/wNCsA7gE+I0P0qTZxtxfduGPB9R86Yo64Zz5i8PozNl8G+8X57ipV3nTFYhxGIyJOotiI8T+Yx4UIYfj5UfeJp+ZTI+W9TbN/D3tQVzeRytUwblwLiVl7aJbvC4VUA694wNSQdatKwQYa4AClycuwbf/cNauuG8+4rD6PmI/rGcf7h3hUGw1U81XIwtzxaF+bAVRcK9ptm4PvFK+aHMPl730pzmbmKzcsr2VxHliSAdRlUnUb7xQSeUrMf7M3+5j+womoM4XzbhbUKrm7cZUCpaUu3dXXbTeasTzHdCvdvYdrOHRGZmdgXMbAIsx8agt+KcUTD22uOdANhufIedDPHvafhsMIId7un3YEEde+ToNOm9ZdhePnE4/7Rebs7AvdowZjkUAyB1ltBoBvVnzTzDhcbiO1tYW7cYgLmLdmrRMGACTvuegFXBd4D21/eML1gZCe6UbUf3TofURWg8v8AMNrGWe1sklZggiCCIJB+YrDMUBZ0xGDCrcBytmJI1GqnxHn41onskt21t3wl3MGcME/KMsCT1J2PoKUaFSJoa5y54tcPUBhnuuCVQeHix6Cs9x3tsxB0t2ba+Zk/Sg2VXmvVYjwXE8Vx2a9ZvuoBI1uBQzDXKin1HlSwXtVxtostwq7KYKuvUGCCRBn50wbdSqq5d5it4y12luegYHcGAY8/WrWgVCHKak3Sx3L3n+GZVH0miu9cgfQetCGBufZ1XMcrMCoO51YmI33n5VAYu0AnwFQ+H3lWymYgHKJ+OtBHEOdFCqx7TKxAnb8Jc93XYCI8SBUWzzphr+W3aGIa85MIzLbEjTVttT8aCz5yxc53Vu6BERudI+s1VYnm11trhrakMLYSBElwUJYHYLlJ1NWHGFAt5SuVu6Cu8aydTuZ61lOG4dfxl5rVtWhWPdEwozEa+frVg1jC8uWVtPi7t3tMQQWBzZghg5VA3Y7Cd/CKx/H4tu0dnIdnaWOsE/1dQB4UTXvZXiUXMGAPkxH1ofx/C8RZP3qG4sbnUx/S24NWAz9n/tJa29vD3FmySFB0GUk7gflnp8a2Na+WsRZW0yNauZwyhtAVKNJlGH5hA20MivojkXjLYrAWbrRnIKtHUqSs/GAfjUsFvisKXR1BjMCPpArPOXeVMdh8XdW8c1m8j5rqMIDEhpynvDYjatLryRpU0Z/xnlh0shWdMgMoBblyTqSzH+KYwvBXBF27cDQIVVQLH9x0k/Ci7juJv27ZNmGjcbtHSOkGs9vcyYvEOVCZY3Yjbxyr1PmaBj2r4a7cGDRFJBV+vvGV7vyg66VY8o8FaxYZXINxiAwnQaQB5xO9O8LL3G1Fy4w0LOdI8tY+FXh4NdIhVLd4GZA7vqdDFPgZNgKYInzBFSksiIy/WvV3gd1RmADR+FTJ+E1WjFvBiB6kk/HwoLHKn5f8+dKqWX8foP5rtBmWM5UxKfgW6PLeqa7hgDDqyH+oafOju3cxdrXvOoJBzrO2/eX+K6eMI4++sn1EOPpr9K1oz88MB1Ug+lM3eGMNhWkWuS8JiRms3AGP5TqPhvVbjOTcTaYhCLoHRt49augEh18a9pjPEUQ3MCxOV7LK3jEj/tXcTyyR0kURSW8QD1iniQdwD59fmKWI4Gw6VBey6eNBb4fHOh7jsPJu8P5q4w3MLg5biZj429fpQ3hL+WHbpsKkLxTLbhF+8uTmuGZAmCidNREtvrFFGL4FGGZka1/U4Nr6mKau8NvAAoRdQiRs2n9y/vTnD+TsO/DTfvXrn2tgxtpmGhBhFg7g6Et+kUK4fCYrD3A1ostwSR2bAmDofdMkGoCbhXHrmDui4luGAjvDMI6gEaij/hntOs30y3rXvd05SGUzoQQYMa1l2D5iuyLN62TdUkZm0cmdVaRqfI+FGnCOBJc7V7Vhbr2lkXCQBnykyBOwO2msTUoFuYeE2LfEBbtXEez3sltQfuuuQ7yd9RqaIeEXkZHOGTtbltZywR1gaUKcWugXkvWwe3QhmUjRiPe+fXxmji3zdly3bFsNbuW4WF0BnXNG0ba1aLrD8IbGYRreKtqpI7sbqeh8jWdcIuXcFi+ynvhgCo1za93brtpvR1y3evdoX17EjYtPe6kaaLUvEct2PtR4izEZACFEAMwDaknx7oHpWRI5+5VsX7BxF5W7SympQxIkFhGx6x61nKYfBOuY2L6JJAK5mG+0sQDAj41rvC8f9rsuHAB6gEwJ2E9dQZqt5m5bb7EtqwFGT8IlZkySCCI1JOs1Rm+Bx1uwpFjF3bYLZgHw+YK0RmBkw0dR4CqReFKX71604YyWDd6Z1JVsrUUcY5be2iDsyXYSYIMfsZqDjOUrmXD5LZa6zHQiTAiCQJGhO9WUa/yxwKzhcOqWTmBAYvuXJHvGNNtgNAKt6awtsqiqSCQoBIEAkDUgdKdqCt5haMO51kCRlfISZ2zdJrNeW+JWsVxEFwBopzZjllAQqgHbNMxPTfWj3nrg7YrA3rSAF4DKCNypzADzMR8awzgnFGw9z7oA3NZZxIXxhT1G0nw2pgLeeuWSMS4w63ShAnvEKCZLBSemx0oTHKF59FiddO0XoJI1O+m1WeMxGIvqbl69duD++B9O6BRZy5yJhcVhj3XDkEZ+8ACOkH3hPlV3BQ8q8axF7EW7F8Spgo0bkETLHU6dOkVrFzl9R2zWsqPecMzZZnugGdRvB186AuX+HtgsrYlSoS+qAnX3jAynqsifGK0bGHtc9pWysPqP4mRUooOKcFFy0ljt1D5pJEddgVnb1qTw/lwWvefOfCBHyG1dxfAGz50W0rxBbIdF6a5pmmcPa7K6oNwvHvEn5msjIuZ+XDbxNy3btli10i2EB111WPFdviK2vk3gJweCtWTAcCXjXvtq3rG3woZ9nvML4u/ca5EDNkywABnmB+KSIJM61oKrFaCiq3mHi4w2He6YMDQEgAk6CSasLjQKyD2scwsxawwAyXVCATJHZyWbpqSAKk5Hjlnnu4+PW3evdot45WUaW7YUMwgnU66bAetXfEmGOxQw+HAWysG4yfjJ1IkdB4ChHkrkprrBnkFvpWzYLgtu1PZKEkAd0RsANPXerQ3geCpZCqMoQaACm8HxjtLZKn3rjqv9qnLIprmLGMB2dv38jMJ2H4QT5CZ+FDfD7LC2GyO1hRksqoOa4Bux/KrGST1mBWQX38aEtjvatoD+poU5rW4ba3bQBYnK/czE6aNAI10g/CvKXLzsWe066AAAQAOgA20qzuYFksHN7ziQvgBEaVQAzivFv/0p/wDKlV/9oP5R86VUFfAMGPs6SNWGY/6tf3qBzPwG0bc5FzFlAYDXUgVK4bzdhsqozG0QAIuKV28zpTnE8Qty7h1VgwL5jlMiFUnp5xWQM472ZWyc1t2Ruk6/Xf61TYjBYvC3Ut9tnDsohu9MsB11HjvR1zHzXYwYUXGBd/dTqRIBP1+NDXMdy9h7KYq92TMzjISveQEswJ6SFgQNpnWrNFjxHhyhfVgNv3+FQ7nDF6CoHD+frN8pbc5TpLSILHQADfWiv7MpERQC97ltWHnQrzJyz2aFo0A1NagcLG311qNew8+8oM9N6ujHsNwBry5o7p2/an8NwJrXeFpLjSAoutCSfAaFm8pjxmjzmfigweHLi0HaQqrBCqTOrAdBG3WhzmDgl+zw61i71+bly6Li2dwsqSpWdZgQwGkEeGt0SMPzHjIhbiADTKtq2APKANK5ZsX8arkPaLpJH3KgnTYEAGfOr3FYfAhzeVmY3rQuELLABgJgDzPw2r3wB8LbfuJluHedT5QfAjxqDNbfEWuEMW+8QuxaSX2133I1q65W5zxdu01nC2kZWJLM4LE90L0IUCABFVHMXC2t44i2pVc5YNM6Ft/IdKO+XuBWxlexeNvDg/fKw0JI3RyAR+1Wimv8PxbqWfDWGIE5UMOB4qus1B4Vxy6L84S0qQuuHZiykAfeOSdQNCSelHvL+Awlm+xS+zFjoJkN1kH8VTcfgrCPiSttRcuWmdzG42zFtgAdco6mT0iaBbD86nFXDZEIijMwURKj3pb8o6+Iip2F4qcVdUuItr/w7fQ/1N/V1C7RVHwPke6LzXbuVF2gGfr+XbTrVtjMOjFbIziTLgCIX+vquY7Ad4+lAacP4sie6q66SogaenxrnMV9rmTISVIzFQcs+WbpVNg7BYqltCPyjy2k+Aq6xdns7WW2yl1OUg6yYkggnzUj1qAYu8YvtdDFswB093LHhI1+nSjXgDIVklTdA7wkSs6geU6HzrKuJ8buC7k7O2jDcjp5kbTUywjXivbPcFpyAWUHM0CVBjVV0gED5VRsVKhvhHMCZAqo6hO6FbQiNtT0+JPjVs3GLYEsY0JIgnYSY6n4VBOoK5v5ETEP2yLbRgDmYLq0jXONmIMEH1ouwWMW7bW4hlWAI9DqKeIqjPeBcNw+CS4l45s+oWJLHwUbE+VEnDsf2WS32WTMJAB2HmOh8tqHeZ+GPac/fZLbnunMBr+Uk6r6jcV54TxKxbHZW2W7e6hAd9pJMk1BF9ppvvjcJbtZmU99UA0NwPEn0X5a0bnl9O2W8Huqw/CrnJtr3doqLkusyOyhMk96JuGYBCjZVOm8nyqe+IZrbkiCFaI11gxHUn/BQD3MX2xXhM7odihA+fhUXA4NnR+2zDMpXKhiZEGX6eopcicOxIS8b+cNdcMLZPud2JJ2H9o2jWqbivMX2W41jCub9wMcyKgZEJOveJ0M7jXWgJuTuSbOFbtbRuhoy5HdWA8wQBPkaLpoN5dTHXSr3zbspIJRB3yPAsdp8I+VEH/i6G8bQMlUzsZ90TA+J1+VQTrlyN9poW4pybbxdwXruUZJykayvi3oZ9KvLfE0uOEEzv8ALXX5U/xDBdooXNCz3lygh16owPQ0ETgOEs9mr2TmQzDeImJHlp8asrj5RNV3LuHuW8LbRwA6iMogBVk5V9QuUeopzFuzEAAQN+9+w8KCG/D1e4Llw93sykfmzNmYHygKPnVglozKOCPDSoHEcUyZclntNDLTosbBVmSzfLxNNjipEABVeNVMd2dY0oLvtPGhPm3iOS3eudLdpjVzY4yNrhAjqNprPPajxTLgrg63bioPQHM30UfOkGPfam6k/P8A71ymC1croj6vv8CtsNQPiJoZ/wDKSHEsEBTIgMoSpljpt5A0Q4PmKzcHduKfjTfAb2d79z81zKPRFA/Umuas85v5Xxn2qw9lu0bKVD3AGZMuvURGvhNQOPcN4rcA7Zrd8DZSgAHpAEfCirF275x91cXcNrDmxcFu6hIGrLpP5gJ0ruLweDTEKxxNyUAQ6mCwEQ87Md/OtaMgxFu2Fec9nEoy5UHuET3jmJkEaRvNbDyTxa5icGly6ALkspjScpgN8R8Kzr2sWFGJt3FiGSPWDoateDcdNrgjlk0zG2h1hs3XTaDInbSreQT8T9omFstlDrdIBJAOnUAKY1MzQsvtAx1+4OwtBtzkS2TIBk76ju6HXpUHA80YX/w+1hhg1vYtnJzEAA94lWJHeiNMgjY0T8G5axoZL1xluKNVsIRbVTGwAEaDw1qdB6zzQuKw11rmEukKO8mbJmAInKdz5gdOtUXF+ZMNdQI2BIVRC97VR5HerhuP4i1iVtYrDNasscihFIAVjBOfWSJmZ+FROaeWXt9nbOIJLM4DeIBhQxHXegGuX+Y8PauC3dVktgHs3YZuzno0alJn0mr8Y63IGHOcu3euBcogb/ISfKgfmPh/Zd0mT1NTeVcbNjEYcKc9zIyP0W3r2vpmAX61QR4NEv4g3Lihs7d2fdCDYR6AfOjtb6i1OcKToqmAPSNjPhQXw+2oNlgdCYHmI/mitcSEPeTOohvQ+P6VKIGH7HVxbCXEBjKPHeB4narvli2MSLlx9nXsspGsTJkdNAaFDci6fAk/I9KNeTcabguG4Ze13J8VIBUnxMCJ8qlHjjb3L2KTC4ZQqCGxN0RKJ+FUnZ2g6wSANI3qZheDJbcJEDNoB13JJO52idzXOB4AtnvyF7Z8zRqxVe6gJ6COg8TU7GuFvWGJ1JZQPHQkfKoH1uW7OhaOpLGTrt8PCg3jOCGIxl23mUJlt3e9sdMpJ8lKKT8BRBzNg5snLAuFs0nxAgA+UaUB2+HXcZcB1TL3ZidfAjZoOuumgqwO8Ys2FvCxaHaNIa67a67x6nRiOmlXKawi7xqR08vU/tXMFyOLBjte8dWZjmbxJHXMflV3dZMPb7iCQPeb00oBPiHEiD2VnMWBUOBvrqFU+LbT0GY1PsYJhadr1wm4w1YGAnkn81F4AXuuotqDcuvcd7h2CLCKNNpIOtWvFOEXLpCqR2a7wdz108OmtAMcC47isLiBhbLI1kksC4lQhM5iRDCJiNdYFaDieaEiLffcAGIgHQkxPpQJzDhexU7SyQW6jKwK/CTNLlfGi4rZ9D3R8hr9aoMW4b9pwjJi3S491ZOQd1PyC310PU6kz6VG5I5GGEZ71whr76abKo8P6jAJ+VO8HW4qPJDKCotnqMxynN00OoNETXSpUaZRMnyCn6zWQ+3600mFCiJMeH7Dyp5ddaRqga5x4y9rCsthWFxxkTKO8GYhYA3mDI9KruTuSRhUD3QO0Osb5fU/ib96tWsMeIF8wypaUERJk5zMnbcba6U/jsWoklyB6VBXcy8Ya3bIRlUddyxob5TvuQ8HNexN0ITvlVFzOfgCvxIqNxO/icbiRYwoQppLkaKvVmPQeQ3o/wCHcPs8PwsEiEBLOQAWJJY/Mnb0qh/g3ChaBLBe0PUbx0BPlU+/cUKcxAEGZMaddayC77UHOLzT9zJQwRoT7unhI3rnGeeCVOYtrsoj60yjQMUtoQVxnZh1yghkLEdArHXx11PnUzheBRbYCXC0bGc1fO/EOOds8LZtKdQSqgE+safKm8BxV7Y7ty4reAYx/Bq/kb7x3itpZtPD5h3l3Ef1UAryjba6XwV4gzPZsxMf2k6n4/WhPDc0sBBj1rr8WJOa22VvI60waRgbVxQBdmU33g9dCd/Ws59pfFu0vJaBkWlJb+9zJ+QCj50T8K4/cOGe9fuM/ZjTMZgbADzJrM8Zda5cZzqzEsf4qyCtpVP7GlWkaVx3kQ4e2z2nuIRqAGkeWhr1w+zxPCr93cDA65WGkn960LmBM5tW/wA9xRHkO8foKtLmCU9K56rJcd7SMVbQ28TZBDddx5xU3i3Y2gt0WnLXbavbVsvdJAJ1nUieutFfF+QLWJuK95iLag9xdCxPieg9NapPahZizZFpIOdADqYVeh+lUUj27eKwtx7mVrtu4i5DqV1BM+RGnzrxxizYuYC5bLiyikRmBhX3GUfinXad6r8ZdtW3LixfV2EShEf6lmDG/jUfG8Ou4y7hmSy1xEYZ7eXKx7wLZmOkECJ6VQPcs4tbWJVjDDYEa+Wlazwm79qRcSbty2tox2OgzidMpnXMfnAoI5+4PbuYl7wfC4fMFHYo2dtBEnswRmNeeH427ilysGH2ZU7wXRiWCosfmYz8Ax0pRqmI5mt37V0FWQ2wd4kECZXp8qzu/iWuWEIILWoAZo1DGJJO5nSKgcd57D4c4e3LOSc7sIO/ur/m1X/JHBLeL4fird0SGAJeYyFBKEHpDHN8DUzAA8y4jv5WBzDfSKf4JxNVw1y3qt+4yW0YDUWyWa5/A9asOPAYy8BhkzoiKqnaEVQAzt56n413gXLa9+XU3Vey4J2CC597A/titC/4naa0LYywygED013/AFo47VOxXT7u4oaTscwncetZ1zHx4Yq4QgbsxIzBTLa6zpoKKuWOYmWwtnEo6BBCXCpyhdlzT0Ggms0QeL4c2yDEDYenQ1L5e5lW0l4kEgsuaOndOvpv8qq+Ymu22btV+7cnK6wR5aiqzlKw7YlnFpryKhlAYBZvcltlHvEk9J8aDXOW7ZXC253aWid1JOQ/EQfjQ3zuz2rtrEklUsMp1PdYF9VA6tEnyio78xY/EXUs2msYcmZCIzvA0JBYBco2ze7OgJp/G+z+1iW+/wAZib1yQuhUKDEkAZeg1MfvUFzxjGG8UtJBLtoZ6RJPpGtWwu2MMApYB47oglj55RrUPhfLFvDdm2d7jWrQtjNlGaNv9UQKoeb+ZzbtXQWUFrZ95Ws3f6cpOjQeimgJ8HwdbVts9xndiWuXDALGdoGyjYKKh8SwNu4ptLdh2/CQD0mdpyjckVmvA/akbSKrZnjxb5CjDlXmJMQWexh1zkw5RG6GQC0ZR4xPwplC4NZu4K6cKtvtrjGEuBWVFtsS/wB4dcpDFtiSdKlYXhgMuECXQT3bOILZgDGYZwAdenTrU+7xq6bjBEtErAaX2O4BiTpO1V74G9l0vWkMscwUsQG1ISYymgpefNLAuAglHAZeozLoHHjp0ob5XxkTlBbUHwka6ftRdieTbVwQ966wkMcukx46edSOGcrYXDwbdskgyCzFiD030q6LvG5reHttBAMFxGoGXuyP6Tlmn8Jic9wFSMhEnw21imHxhJ1+prw90xWRftjk/MPhr+lNPxJfM/CP1qhJPiaSdaCQyjtHuT74QRpplB/WfpXi5ZR9G1B9YpvN515FzX0/wUF7g8Dbw6xbRVBMt0mBqT41h3tN56uYm+9q2xWwhKgA+9GhJo8525na0ZAnJcthh/Tdt6T5iCfhWO8ZwsMTBEljrp+I1qCsw9osdKseI4S7cbUfhWfiPH6/GpfCMD1gx1MEx8hRRisRg8iQy9soAOVGJOkwTGkTWtFJwvFjB22P2VbrsAM90AhencHrVdx3ANAvdl2YJCkL7raGSo+UxV3w7iGGRHulHvmGylwogz0k9CdwNaqcdcS5dRrqEqFMIGMM3TOZkDrIE6AUFTcwroASrAHYlTTuDwjOYHj6UTcOvYS5lR8IdtX7Zy31MUVYXlTAOgyJsQc2c5pBkhp6HaCNqaKfG4Ts+HZWAP3qgkGQdGOnkI38ZoUPDSqz4x8vH5VpnEeX1fCPbte776iSRKySvkYkeelBNnBZco97oAfNtI+XWpKGP/BZ1g6+YpVcfYW/L9f+9Kmgk49gr+GvJ9nvOzAFgLhzAdNOvlXke0XG2h99hlcDqhg/KncPxFrt647nNlAUfrXrE3FiT0BP0qCy4lzSbeS65i3cRDlI2kDVSNNJgj41aNikuoMyhhodNvEGgk3mv4W2BiLdlQGXJctgq7qSPfPunbaN6pbPMN/AlsPdKmVDIbbSo11WfIdPCpgKON4pVcuQNYB9elD/ABtrV22Szvohi2rkKSNpURJmN5qLwuxicczMkLaVu/cc5UXTY9SfIeNFGF9mayHuu91WB937pV8yW7x9IFXoZ+nAHyWnIFpWjU9ZEj0/7U7Z4mMJfLAG5Fq4m+7FYDfDU0R828AXCpbt2wez0ghi+WTAyhhoZO06yYqafZdrbuX76JbAkjXWBIz3JgSdwJNXQA4Thi38Q5GndBWNmnQ+lanyNgbTcNuW9ct9bpJBgxJRgPCIFVPI/s6m8cS99Hw4DLFsMMxnYE9B4jrpVxwRVuO5sO1vDWLpVFKxNxwM2eTJCDMYPVtdqlA1c4dbwuFS3eVhZaWzAsC/5Qyqv0ZgINT/AGV20LYm8UT3lVNJMasd/Hu/KqznnmK+z3FDg2p1OVZ0G4kUJcE5iVbT22ntO0DKVESpWGBIjUMFI9TV8Gy8ycwoiW2LZEzvmI/pQwPizD40N4rjqX8PaQXVOIQM/ZsdSNYAnQgiRHgazXjXMb3mliSNNIjbXUDrPWq3E4+5fZZ/CMqwIgST08zvTBdcT5hfMwsl1tPEWycw2+UTt10rVeDYgnCdkto2baW1cu4yh8sEz11MEms85U5WZmzHcCRP+aVpzWg1vs27ylcpHjpBqUDvLXHbNpuyQs7X3K3b8HNcIQsRbnUKCQB41b4DmRbD3Hufd27YNu1bJBYS2Z3uESM7HKIEwBrvQxzFygLOHz2jdzIe5JMLJ72wGvnWdY1riRmJg661c0HXHuPti+JW7N66Vw7MjrGkFkByg9JYAT01qN7RVW4yph3ZktyCrOSSfG3J1G+1BeOxPalW2KqFieg2INPXmcohzlpJ0BkiIGvrNXA7wrhwbVzCjc71ulvG/Y+H9nZVUyWwAY6sJLesyaxTh2MW1E23c9NAPWPPzrYOZ7sYS4fHJ/01KKrkK9peHiynX0M0WPrWM2uc72EdltLb72UkspPT1FeL3tEx7mO3Kz+RVWPpUwbVbVj+E124curFV9WA/esew/FMQ479y68j85J+Q1+VWGA5ExOIhbrBA0m2rsXdzvqJ7g8zt4UwaFf49hLfv4qyv+sH9Kh/+dsGdEa5d/8AbtO31iKrOXOW8Lh1nEWk7XtDbhhIVgJ7w2jXQnSrzjvGmGBurbTvEFVFpSJEgEAAaaafGoImD52tXRNqxeZdszDKD49aicyc7XcKoZcMjIfxh5AP9QiR+lFXIt1Bw7Di4oR8veVlghsxnQ67/SoXMfBRiGlQuUrcRk8QV7rH/UAfKgFeB8/38T3QMjwSFRU1Ex3M7iTT+P5nvd4G9irUaMHsaTtuqsPlVXgvZpixcRybaZRB78777CjjB8KuqoFy8pIjYEkxpBP71eBT8I4Jav2Ld64Ted2zM5J7xViiyPJdKG+cES3j0YqCq3ASvQgMNK0O7eW2toOSSzZAQu5J0mNhvrWZ+0PiF1MYRbIEsRJVWI70aSDFIO8f50vX5GaEE9xNAAPIUJYnCXeqtnfU6H8Wp+eg9BV7wNMRcdhdxLW017wXQkeAAEU3xHhLLdXJiLjSdWLQBrr12iqGF4K6qqQdBG3Xc/WvV7hxy/1Ag/sf1rS+XL7PhrcySAVzeIBIB+UVQYzJmliWbrp4jT9qaBrC4cqymOtFKYYrDrpMTH+fSoWHwffFEVu3lEbgj61B74K5AGvQ/ShXiWE7HGXInKSrAHYBu9ofAGaKcEdxHXT460xzGoBtO0QMymRIncT12JFBXJiWAA7FjAiYOvnSohtrcgZRAjQZhoOg2pUABhOPPanQGTJmd694zmrMpBWCetVNxMWnvWlcelRm4iu1yyy+lUEfAcL2uCDXCnZriHKq7EC5cZVyhoBOVYZjG+1LhnJIxBD4i93HBuKtsQzCQAVB9xSSAOtVTcwJ9jbD2yIksk6EFoDyeoKyKWM56dBct2FCLoquZLlQAAJ2AnUQOgpyNGv8RwWAs28Oj2gEYt945IzTqzkAs5B/CPAbVTXPahhbbMzXLmMuE6Er2dtR0Cp1jxO9ZtxTiXaWLa5hmQ6DrBGs+cgHU0Ycrck2Gwq3r0m66sQJ0AjuwPGpgC+L8yYm+5a7dZizFh0AMmCB5DQeAo/wOBbGtgxfuteBK5rWY5VVU8JmWIEnzNCmH4GrMQZjxrWOA4JbNu32aqCqaEjcx1I13q0EXaIqqpVFAkomXRVUwIXbMd5O00LcxcwWbLJbzqO9cuNkMBc2aJ8Wj46zVLjeflvJeAJS+k5AYOYdwtEdM4bzgg+NZvxribXrjXGADN0G1SQNcf4u1+4W8ToOgHSo/A7ttbgN1oEiYEnfWmrNgnOSPAfWrjlPle7dxCMOyhTmi40Ax8Nq0iz4thLd64z2LN9lMam3lE/Hod6ZwmCuWz3cMJAnvN0+FaqMNfuqFu3LUCIVQ0aegqN/5TWWLXmhxBypGmuxJ86zqh7l3HY+7mWzZsWggUklSTJEjUneKJMPwHFOPveJ5Nsy2rarB3Ik/DWp/DuHpYUomcgwZMSYED6V6fh1lpzIWzGTmc/tUAxheXjdxF4fa77paywLjk5pSTmA0IkiPSg/2gcLFp7agz3JrXrGGRcwtoiEqZIEnQQJnwrOuf7P/q7anUhUExv7usdKsAfy/wAJDIWYbnwO3+TRngOBMQqpZjMPeIgGNTBNGeD4HaVRpmIG5P61La3N2z5C7/0qP3paBfD8m3M6llQAKw96dSRrEeAq35xZThboDAlbiq0dDkn9Iq+Bqi52vqcM+U6i9lbTqF+u4qAM4ByDbxme4910AIWFUdB4miC37J8ED3nvtH9Sr+gqVyDpYYwdbh/QUVC2eunr+9W0U3C+VcLhhFq0QfzEy3xO9WmHVEbMqBWiMwOsTJHpOtK66jdgPjUc4+1/+RP901BNzjU5RJ3Man1PWl256fQVWX+Z8Lb/AOJiLaTtJifSob8/YAf/AHIP9oJ/QUwX5uN50yzGdTQ5e9peAH47jeiN/FQrvtVwYmEvN8I/cUwGAOtOk0Bj2tWOmHc+rAfvTlj2oJckLhwp6TcOv/KaYDhnAyAsoJMAHqZ2ArL/AGgWA2KY/wBR/wCqj7huKGJs2LzIAT3165TJXumgLn+8Uv3COhYif7qQEuC5KsultwIJQEzJkxvqetTDyfaUfwq/xQDw7n3iLoFt9kAoCj7oH6k1Jucb4q4k3IH9KKP2q5RoODwi20yqTGu8eFCz8HN0EqTnGhCnfqC06L8d6HTxbHGVe7cKkQwmAQd9hU3hBdHJUlZEf540F4uFIjN73X1q5I0U/OvPDsF26+9Djof82qWMOQCjCGqCBYXvEnaaf4jghctjydWPpsf1imTbOYiPWrW2gNth/Sf5/agp+ybpoOgk0qornOokwkidD4jpXaoILHDwVGvTqKjX+C2jqVFKlUEC7ybhzlJQGNdt/I1Y8c4HaGEvQig5NwPCI+lKlVGO8C4Yty+A22YaVueFwCIgVRAUAAeVKlVoEMPgVN6PF4+tGpWEMaQOngBtXaVQZ/7ObQZsSxAJlRqJ6sTXjmTlyzaF0ogB7rT1BZnJA8BsAPAUqVPQLX8IFtSOra/KjTkXDiWPgv6xSpVaDZBp8q6gnoK7SrIeGFBinjgADuaVKpR4vYfutBYSpEg6iRuD0NZpz5dy4wHfKF6+EdaVKtTsSLntKKyBh/8A+h/+NR8Fz7fxGIti2qWdGBJHaTmAOxj8opUquD1a5rxhxFtDeWC6A5bSiQWgjr0oq9oDRhpHW8f0pUqnoyZ+O4i27Kl66izsrkD6Uxc4ndbe7cPq7fzSpVpFdiXJOpJ9STU7hl5rfetsyMfxKYP0pUqDQPZhfAt3GdFuk3FRc4zZBlLNlmYmRPpWiX+WMKw7VrCMwEgRA8dhpSpVi9qq8Py7hMQgZsOilte5pQzzdyLYspKTrHTaWA/euUqegMxvBlQmDVbct5TpXKVbG08l/wD0GE/9sf8AW1BvtEE3bno3/UaVKszse/Z7bUMoKgznJkeUCtEwdwOcrIsHTYUqVKBnmXhgsMMh0boRtr0qDgbAY60qVSC9w9kCKfxF8kiTMDrSpUFdi8SyODM1dcNuTHgen0NKlSgTu8q2QxHe0JHvUqVKqP/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E">
              <a:latin typeface="Calibri" pitchFamily="34" charset="0"/>
            </a:endParaRPr>
          </a:p>
        </p:txBody>
      </p:sp>
      <p:sp>
        <p:nvSpPr>
          <p:cNvPr id="28677" name="AutoShape 8" descr="data:image/jpeg;base64,/9j/4AAQSkZJRgABAQAAAQABAAD/2wBDAAkGBwgHBgkIBwgKCgkLDRYPDQwMDRsUFRAWIB0iIiAdHx8kKDQsJCYxJx8fLT0tMTU3Ojo6Iys/RD84QzQ5Ojf/2wBDAQoKCg0MDRoPDxo3JR8lNzc3Nzc3Nzc3Nzc3Nzc3Nzc3Nzc3Nzc3Nzc3Nzc3Nzc3Nzc3Nzc3Nzc3Nzc3Nzc3Nzf/wAARCADCAQMDASIAAhEBAxEB/8QAGwABAQADAQEBAAAAAAAAAAAAAAEEBQYDBwL/xABBEAABAwMDAQUGAwQIBgMAAAABAAIDBAURBhIhMQcTQVFhFCIycYGRFaGxQlJighYjJDNEcnPBQ1NjkqLRstLh/8QAFAEBAAAAAAAAAAAAAAAAAAAAAP/EABQRAQAAAAAAAAAAAAAAAAAAAAD/2gAMAwEAAhEDEQA/APiaIiAoqiCIqogIiICIiAiIgKqKoCiqICiqICIiAiIgIiICIiAiIgIiICIiCIiIKiqIIoqUQFFfBRAREQERVBFUUQVRVEBERAREQEREBERAREQEREBERAREQEREEREQfpERAUVUQEREBEwvejoquul7qippqiT9yGMvP2AQeCLe/wBDdT7dx07dtvn7FJ/6WvrLVcKA4rqCqpv9aBzP1CDCRXGenKYQRFcIQQBkEZGRkdQgiIiDrtO6fodTWSvZQtkp7zbqc1GzfvZVxj4uDy1446cHI48VyRGF3vY9MKK/XK4zHFNR2qokmJ6Yw0AfUrhHfZB+VFUQEREERVRAREQEVUQEREBFVEBERBUQIgFRVEEXvR0s9bUx01JE6WaR21jGjkleIGV09ZEdOadpoW+7crxB30zv2oqUnDGDyL8Fzv4Q0dCchjOdabL7jY4rvXj4pHk+yxHyaBgyn1JDfIOHK8ptV36RvdtutVBCOkNK/uI2/JjMNH2WmKiDZRX68Qv3w3avY7zbVSA/qtzRdo2rqPAZfaqVo/ZqNswPz3ArlEQd4Nf0deANRaSstf8AvTQRmmlP8zcrOuVo0A8xxVFTddP172hz6eRvtTIM8gOwMgkHOM5Hjg8LS9mttiqLvU3SsY19JZqWSuka8cPcwe40/N2D9Fy9TPLU1Ek9Q90k0ry+R7jkucTkk/VB9K052Z09fWOrKG82y+UNMx0hp4JTHJK/B2RuafgDnYBOemVyWpNN6opap9RerTXMcf8AidyXRgeABbloA6ADgBbIE2zst3tJbNeLpjPnFA3/AO7lp7drLUlsaGUN8r4mDozvy5o+jshBonDaSHEA+RWTb7dWXKbu6GnkncOXbBw0ebj0aPUkBdBUdomqaluKi5tlP7z6SEn7li0lxvVzubdtfX1E7M5Eb3nYPk0cD7INrW3CCz2OWx22oZPNVva+41URyx23lkLD4tByS7o44xwMnm0RAVxlZ1mtkl0qzCx7Y4443TTzOBLYomjLnH5eXiSB4ra017s9uk7um03R1sQ4MlyfI+V/rhjmtb8gDjzKDm0XeXmz2C+aXm1FpiB9BPROa24218he1gccCSNx5258P0xzwhGCgiIiAtnT6evVTSCrp7TXy0xaXiZlM8sLR45AxjgrWeK+kaDqX2zs41pWtcWulZBSsPq8uB/J6D5vhF+3nJX4QEREBERBEREFRAqgiIUQZtmojcbrR0I/xNRHD8tzgP8AdbvtMmM2uLu0ANjgn9njaOjWRgMaB9GrW6Vq46DUlrq5jiOCshkefJoeCfyW/wC163Pt+vrruHuVDxURn94PAP67h9EHFKKogioRfpg5QfRbFG21dkF/uDuJbpVxUUZ82tILv1f9l878cn6r6T2gD8K7PtHWQDa+SF9dM3+J3Iz/AN7vsuH07QG53230IGfaamOI/IuAP5ZQdN2kRG20GmLJ0NJa2zSN8pJnFzv0C4Vdn2uVordfXZzXDZDI2nZzwAxoBH3yuNwgiKgZ6eHVTCCKoiDu+zW3OvFv1VbKUA19RbAadmeX7ZA5zR88NC4maN0UjmSNc1zSQ5rhggjqCPNbLTTrtT3JlZZJXU89MN7qncGshb0y9x4APTB69MHot3rLU9PfKbbU09BU3YyNMlypaUw5aAcjk5eSSOS1uMeOeA5uiudTQ0ddSwFojromxTEjna14fgfVoWEeUVAz0IQflFfqEQB1XczS+xdkNNCBh1yvEkhPmyJgb/8ALC4doyeT812OtiaSxaTtZ4MNs9pe3ydO8u/QBBxp6qKqICIiAiIgiKogqIiCIqVEFBwV9eoWUnalpWmoXTsh1VaYdkRkOBVxDpk/bJ8Dz0cvkC9aapmpZ2T00skU0Z3MkjcWuafMEchBkXS2VtqrZKO400lNUxnDo5G4I/8AY9RwsIjHVdnL2kXmsoW0d6prZeGMGGPuFIHvb8nNIP16rnLjdZK5gibTUdJBu3d1SwBgJwRknlx6nqT1Qa9bCxUD7pd6KgjGXVM7IR/M4D/da9d72K2/27X9A5wy2mbJUH0w3A/NwQZHbhWtqNcSUsX91Q00VOxo6DjcR/5fksbsbo21GuKWplbmKhilqn+ga0gfm4LntYXD8U1Pda8HLZ6qRzf8u4hv5ALvexZrKC26nvsrcspaRrAT0/ae4f8Ai37oNVR1FaNe0tvt8vdVdRXt9umYAXSSPfukZk/sNyW46HaSevGru9qivfaJX2+1Njp6aWvlDXNbhkUbSS92B4ANccLZdk7Xy6rqbtKO9fb6KorTnkuftwPrlxWZ2T2z229VLayVrJrnaqttOcjeSdrS4A+eX4Pjtd5INJYNQXOLUlFR6XfLT0r6lkUNIMYmaXAZlH7ZcOST08MADGm1eaE6ouptWz2L2uTuNnw7dxxj08vTCzN0tJcH2izUM1NXyvNM+SofmoGfdc0YAEYPIOATjPvYyuelZ3cr2bmv2uI3MOWux4j0QfhbKw2l93ru57xsEEbDNU1DxlsETfiefPyA8SQPFa4DJXW3Jn4DomgomjbV3v8AtlSfEU7SRCz5E7n/AG8kGovV3bVMZQ2+I0tqgdmGnzy89O8kP7Tz59B0GAtQhRBmW6tNE58kcED5iBsklZv7r1DT7pPqQceHPK+l64hEem9My3tvtFRS28Sy7+HzyTHMcbnDnaAxxPoMcFwK+f6UtTr3qK3WwDipqGMdjwbn3j/2grte2+5Mn1WLdAcRUcbdwH77mt4+jQz7lBhyvkrOy6srrmyBxN0jhoNkDI+6wwl4btA90jjHouXsFqbcJamoqi9tvoYu/q3s67c4axv8TnENHlknwXdautksGkdEWSNpZHNC+sqJce60v2kucemGtc76L82u0sqeyXUEllElQ4XVrpBt/rDAzG0kD/Nux8/JBqNF6juD9WWyigEUVtqalkElujYO4dG4hpBac7jg/E7JzzlePazPFLrevgpmhsFGI6WJo6NbGwDH3ytt2R2Ys1ja6u4QuaXOe6kieNpfhpzJj9xozz4uIA6HHFakrTcL9ca0/wCIqpJPoXEhBq0REERVRAREQEREFREQFFVEBEW+0XYmX++MpZ3PbTRxSVFQWfF3cbdxA9TwM+GcoNCi/cxa6Rz2RiNriS1gJIaD4ZPPC/CAF9N7J5Pwiw6t1CeDS0Agid/1H5x+YZ918zA5Xc3ep/A+za22UHbV3eY3Gpb4thHuxA/Pbu+iDiHnnr0WbTXu50lsqLZTVs0VDUnM0DDhsh46/YLXlRBsbNe7lY6z2u01ktLUbSwvjPVp6gg8EcDqp+M3H8Tbc/bZxXNcHtqA7DmkcDHlxxjpjha9EHUXnXuor1AYq6sjO5ux8kVPHHI9vTBe0A49M4K5nKiIMiip3VVVDTs+KaRsY+bjgfqut7WntGtqyki/uaGKGliHk1kbePuSud049sd/tr3/AAtq4SfkHtXT9slG6k7QbruHExZM0+Ycwf7g/ZBwyIiD3o6ypoahlTRVEtPOzO2WJ5a5uRjgjnoVlz0V3qqN97qIKuemklLX1j8vBf5Od5/Na1dz2QV3d6rjtNQ3vbfd430tVA74XgtJaceYI6+pQctNerrNb2W6a5Vj6GPGymdO4xtx0w3OFLXerpZ5HvtVwqqN7xh5glLNw9cdV53SmFHcaqlDtwgmfHnz2uIz+SxEH1XsNmluWuKyqrqiSerNBIWyTPL3OJcwZyeei+ZVkb4qiSOQYexxa4HwIOCtno7UU+l9QUt1gZ3nckiSPOO8YeHNz8vzAXT6xs9u1LXy3zR9bTTtq3d7Pb5ZWxVEEh5dhriNwJ54zyT1CD56s6K1zy2eougdGIIZ44CCfec57XO4HoGHPzCynadr6c5uQioIh1fUytB+jQS5x9ACvK5XFstNBb6MObQUznOYHDDpXuxukdjxIAAHgABzySGsREQFFUQRERBUUVQFERAXVdml9p9Pauo6ytx7G8OgqCRkBjxgn5A4PyBXKpnCDt+0TQ1VpmtfU0zDPZZzvpapnvNDTyGuI6EeB6EcjyHFEY6kfddTprtB1Dp2m9jpKpk1FjHstVGJYwD4AdQPQHCyqjtHryS+isunqGf/AJ9PbWbwfMF2cfZBpqC1R0cEd0vkTmUZ96CmcS2SsI8G+IZ5v6eAyemvvF0qrxcZq6teHTSnkNGGtAGA1o8GgAADwAXncK+ruVXJV19TLU1Ehy+WVxc531KxkBERAREQVFFcoP3E8scHNJDhyCPAr7F2hUY1toq2axtre8qaaHubhGzktA+I/wAriT/ldnwXxrK63QGuK3R9e90bPaKCfAqaVxwHjzHk79eh9A5Vwwvyvqtz0fp3WJdcdCXOmgqZPektFU7u3Nd47PL5ct8iOi4y4aH1RQSmOosFxyDjMdO6Rp+Tm5CDnV1/ZwW2651Go6kf2azwOmGej5nAsiYPUkk/JpWANK11LGKi+4tFN1zVjErx/BF8bj9APMhY95vDKilhttthdTWuncXsicQXyyEYMkhHVxHGBw0cDxJDVzyullfJIdz3kucfMnqvNMIUEKdRzz80KIHyAHyVURAREQEREBERBUREBREQFFVEBERAREQEREBERAVURBVFVEH6DiMenRbl1wr4bLAWXCub3kzxtbUvDNoA4xnGQef5lpQtzLTj+jMMneHc2d0m3cMAO9zp16xDx8eiDUPe57i57i5x6knJP1WxsVnmu9Q5kZ2RRjMkh4Dc9ATggZPieFrmtc44a0k+QGV0Wm31UNFOyCIbJ3lkj3xjAAaDyT0HB9Dn5IM2ee02+na2lsRrI2gufUnluC0gYJBzjh2emR4heU1rpNQUcldZYGwTMBMtOCAM+Qb4Dpg+JOPJfulbS0EtTXSVEk8Uzzhrfee9uDhh684IyTxz1KumqKWwXCK4VU9RT00rHxh3cPY53AO05wB0Gfex6oOQIws2x0rK270lNK1zo5ZQ14b12+OPXGVbzHi61vdxuEYqJNvu4w3ccLK0i134/Sys37qcmoAY7aSWDcBnB44546ZQahzdriAQccZHivysu6U4pLjVUzSSIZnxgu6kBxHP2WKgiIiCqIiAiIgqIiCFFVEBERBEREBERAREQEREBVREFRFEGXbYW1FdFE9u8HPu5xuwCcZ+i7iaG1S0X4DGZxTDZVRz94Mtc+Us2O4xtaHOcTjPC4qzVkdvulNVzQiaOJ+XRk/EMEY/NdtUVNgbpo3eD2ltRI/2eOPq5hBLtpJ93gHOcc4wgxqKzT2OQ1BpH5fA4ubNO0Ebfec0ADJI2gHw55We6eVk7Yqi2yOc0ODnRVh4DG7icNPOW8jHXp8uNfcaeURsfNcgyMbW7ZWgAc88Dk4J5644W6oKWB7jNBVVNTt4idK5jskkuzGHjO7LSTjkePVBvo7lPDUyCGwXKTYJGFsk7xubt9/3XHyy3Pm7AOSFjm9yxQ5fpy7Miia10krpJCA09HOP39OTx5finuNSwz7LzUOfDKGyBwhc7vCCTjLMk+67J8wfPn2uD6ua3s7ytrGUroDJhuz+sa0gk/DnOSOB06cDhBkXu4VtLDNTS2Wpe2VkjHCB5fsaC+PPTocEjPhgrTabiZY6yourrZdIJqSlllhFUA1khGGludo8HHp0XnVajkthNN7bWSF2XvZtjBicTnB90EEfu9B0x1A99PXOjvtz9grpa+WSqglhi73uwHSP2nDnMbu5LBk8n05QYuvLfbqc+10YmdNUTl8sj5MhznAucAMdASAD165XHLsNd3q31b3Wy30rgylqXEVMh95/G0gjyB6f/vHHoIiIgIiICIiCogRBERCgKKqICIiAiIgIiICIiAiIgIiIKsk1LTbhS7DvE3eb88Y24wsZRBV7U9XPTbhDJhrviaQHNd8weCvBEG3ivs250lRH3ku5j2va8sy5oIbux1GHO4GOvVfiov8AcpnEio7r/RG0jr49fE+K1aILnKy7PW/h10pazMg7iVryYzh2Aeceqw0QetRMZ6iWZ3WR7nn6nK81FUBERAREKAiiIP0iIgiIiAoqogqiIgIiICIiAiIgIiICIiAiIgIiICIiAiIgKoiAiIEBERBEREFVREEKIiCIiICqIghREQEREBERAREQEKIgIiICIiAgREBERACqIgBERAKIiAiIg//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E">
              <a:latin typeface="Calibri" pitchFamily="34" charset="0"/>
            </a:endParaRPr>
          </a:p>
        </p:txBody>
      </p:sp>
      <p:sp>
        <p:nvSpPr>
          <p:cNvPr id="28678" name="AutoShape 10" descr="data:image/jpeg;base64,/9j/4AAQSkZJRgABAQAAAQABAAD/2wBDAAkGBwgHBgkIBwgKCgkLDRYPDQwMDRsUFRAWIB0iIiAdHx8kKDQsJCYxJx8fLT0tMTU3Ojo6Iys/RD84QzQ5Ojf/2wBDAQoKCg0MDRoPDxo3JR8lNzc3Nzc3Nzc3Nzc3Nzc3Nzc3Nzc3Nzc3Nzc3Nzc3Nzc3Nzc3Nzc3Nzc3Nzc3Nzc3Nzf/wAARCADCAQMDASIAAhEBAxEB/8QAGwABAQADAQEBAAAAAAAAAAAAAAEEBQYDBwL/xABBEAABAwMDAQUGAwQIBgMAAAABAAIDBAURBhIhMQcTQVFhFCIycYGRFaGxQlJighYjJDNEcnPBQ1NjkqLRstLh/8QAFAEBAAAAAAAAAAAAAAAAAAAAAP/EABQRAQAAAAAAAAAAAAAAAAAAAAD/2gAMAwEAAhEDEQA/APiaIiAoqiCIqogIiICIiAiIgKqKoCiqICiqICIiAiIgIiICIiAiIgIiICIiCIiIKiqIIoqUQFFfBRAREQERVBFUUQVRVEBERAREQEREBERAREQEREBERAREQEREEREQfpERAUVUQEREBEwvejoquul7qippqiT9yGMvP2AQeCLe/wBDdT7dx07dtvn7FJ/6WvrLVcKA4rqCqpv9aBzP1CDCRXGenKYQRFcIQQBkEZGRkdQgiIiDrtO6fodTWSvZQtkp7zbqc1GzfvZVxj4uDy1446cHI48VyRGF3vY9MKK/XK4zHFNR2qokmJ6Yw0AfUrhHfZB+VFUQEREERVRAREQEVUQEREBFVEBERBUQIgFRVEEXvR0s9bUx01JE6WaR21jGjkleIGV09ZEdOadpoW+7crxB30zv2oqUnDGDyL8Fzv4Q0dCchjOdabL7jY4rvXj4pHk+yxHyaBgyn1JDfIOHK8ptV36RvdtutVBCOkNK/uI2/JjMNH2WmKiDZRX68Qv3w3avY7zbVSA/qtzRdo2rqPAZfaqVo/ZqNswPz3ArlEQd4Nf0deANRaSstf8AvTQRmmlP8zcrOuVo0A8xxVFTddP172hz6eRvtTIM8gOwMgkHOM5Hjg8LS9mttiqLvU3SsY19JZqWSuka8cPcwe40/N2D9Fy9TPLU1Ek9Q90k0ry+R7jkucTkk/VB9K052Z09fWOrKG82y+UNMx0hp4JTHJK/B2RuafgDnYBOemVyWpNN6opap9RerTXMcf8AidyXRgeABbloA6ADgBbIE2zst3tJbNeLpjPnFA3/AO7lp7drLUlsaGUN8r4mDozvy5o+jshBonDaSHEA+RWTb7dWXKbu6GnkncOXbBw0ebj0aPUkBdBUdomqaluKi5tlP7z6SEn7li0lxvVzubdtfX1E7M5Eb3nYPk0cD7INrW3CCz2OWx22oZPNVva+41URyx23lkLD4tByS7o44xwMnm0RAVxlZ1mtkl0qzCx7Y4443TTzOBLYomjLnH5eXiSB4ra017s9uk7um03R1sQ4MlyfI+V/rhjmtb8gDjzKDm0XeXmz2C+aXm1FpiB9BPROa24218he1gccCSNx5258P0xzwhGCgiIiAtnT6evVTSCrp7TXy0xaXiZlM8sLR45AxjgrWeK+kaDqX2zs41pWtcWulZBSsPq8uB/J6D5vhF+3nJX4QEREBERBEREFRAqgiIUQZtmojcbrR0I/xNRHD8tzgP8AdbvtMmM2uLu0ANjgn9njaOjWRgMaB9GrW6Vq46DUlrq5jiOCshkefJoeCfyW/wC163Pt+vrruHuVDxURn94PAP67h9EHFKKogioRfpg5QfRbFG21dkF/uDuJbpVxUUZ82tILv1f9l878cn6r6T2gD8K7PtHWQDa+SF9dM3+J3Iz/AN7vsuH07QG53230IGfaamOI/IuAP5ZQdN2kRG20GmLJ0NJa2zSN8pJnFzv0C4Vdn2uVordfXZzXDZDI2nZzwAxoBH3yuNwgiKgZ6eHVTCCKoiDu+zW3OvFv1VbKUA19RbAadmeX7ZA5zR88NC4maN0UjmSNc1zSQ5rhggjqCPNbLTTrtT3JlZZJXU89MN7qncGshb0y9x4APTB69MHot3rLU9PfKbbU09BU3YyNMlypaUw5aAcjk5eSSOS1uMeOeA5uiudTQ0ddSwFojromxTEjna14fgfVoWEeUVAz0IQflFfqEQB1XczS+xdkNNCBh1yvEkhPmyJgb/8ALC4doyeT812OtiaSxaTtZ4MNs9pe3ydO8u/QBBxp6qKqICIiAiIgiKogqIiCIqVEFBwV9eoWUnalpWmoXTsh1VaYdkRkOBVxDpk/bJ8Dz0cvkC9aapmpZ2T00skU0Z3MkjcWuafMEchBkXS2VtqrZKO400lNUxnDo5G4I/8AY9RwsIjHVdnL2kXmsoW0d6prZeGMGGPuFIHvb8nNIP16rnLjdZK5gibTUdJBu3d1SwBgJwRknlx6nqT1Qa9bCxUD7pd6KgjGXVM7IR/M4D/da9d72K2/27X9A5wy2mbJUH0w3A/NwQZHbhWtqNcSUsX91Q00VOxo6DjcR/5fksbsbo21GuKWplbmKhilqn+ga0gfm4LntYXD8U1Pda8HLZ6qRzf8u4hv5ALvexZrKC26nvsrcspaRrAT0/ae4f8Ai37oNVR1FaNe0tvt8vdVdRXt9umYAXSSPfukZk/sNyW46HaSevGru9qivfaJX2+1Njp6aWvlDXNbhkUbSS92B4ANccLZdk7Xy6rqbtKO9fb6KorTnkuftwPrlxWZ2T2z229VLayVrJrnaqttOcjeSdrS4A+eX4Pjtd5INJYNQXOLUlFR6XfLT0r6lkUNIMYmaXAZlH7ZcOST08MADGm1eaE6ouptWz2L2uTuNnw7dxxj08vTCzN0tJcH2izUM1NXyvNM+SofmoGfdc0YAEYPIOATjPvYyuelZ3cr2bmv2uI3MOWux4j0QfhbKw2l93ru57xsEEbDNU1DxlsETfiefPyA8SQPFa4DJXW3Jn4DomgomjbV3v8AtlSfEU7SRCz5E7n/AG8kGovV3bVMZQ2+I0tqgdmGnzy89O8kP7Tz59B0GAtQhRBmW6tNE58kcED5iBsklZv7r1DT7pPqQceHPK+l64hEem9My3tvtFRS28Sy7+HzyTHMcbnDnaAxxPoMcFwK+f6UtTr3qK3WwDipqGMdjwbn3j/2grte2+5Mn1WLdAcRUcbdwH77mt4+jQz7lBhyvkrOy6srrmyBxN0jhoNkDI+6wwl4btA90jjHouXsFqbcJamoqi9tvoYu/q3s67c4axv8TnENHlknwXdautksGkdEWSNpZHNC+sqJce60v2kucemGtc76L82u0sqeyXUEllElQ4XVrpBt/rDAzG0kD/Nux8/JBqNF6juD9WWyigEUVtqalkElujYO4dG4hpBac7jg/E7JzzlePazPFLrevgpmhsFGI6WJo6NbGwDH3ytt2R2Ys1ja6u4QuaXOe6kieNpfhpzJj9xozz4uIA6HHFakrTcL9ca0/wCIqpJPoXEhBq0REERVRAREQEREFREQFFVEBEW+0XYmX++MpZ3PbTRxSVFQWfF3cbdxA9TwM+GcoNCi/cxa6Rz2RiNriS1gJIaD4ZPPC/CAF9N7J5Pwiw6t1CeDS0Agid/1H5x+YZ918zA5Xc3ep/A+za22UHbV3eY3Gpb4thHuxA/Pbu+iDiHnnr0WbTXu50lsqLZTVs0VDUnM0DDhsh46/YLXlRBsbNe7lY6z2u01ktLUbSwvjPVp6gg8EcDqp+M3H8Tbc/bZxXNcHtqA7DmkcDHlxxjpjha9EHUXnXuor1AYq6sjO5ux8kVPHHI9vTBe0A49M4K5nKiIMiip3VVVDTs+KaRsY+bjgfqut7WntGtqyki/uaGKGliHk1kbePuSud049sd/tr3/AAtq4SfkHtXT9slG6k7QbruHExZM0+Ycwf7g/ZBwyIiD3o6ypoahlTRVEtPOzO2WJ5a5uRjgjnoVlz0V3qqN97qIKuemklLX1j8vBf5Od5/Na1dz2QV3d6rjtNQ3vbfd430tVA74XgtJaceYI6+pQctNerrNb2W6a5Vj6GPGymdO4xtx0w3OFLXerpZ5HvtVwqqN7xh5glLNw9cdV53SmFHcaqlDtwgmfHnz2uIz+SxEH1XsNmluWuKyqrqiSerNBIWyTPL3OJcwZyeei+ZVkb4qiSOQYexxa4HwIOCtno7UU+l9QUt1gZ3nckiSPOO8YeHNz8vzAXT6xs9u1LXy3zR9bTTtq3d7Pb5ZWxVEEh5dhriNwJ54zyT1CD56s6K1zy2eougdGIIZ44CCfec57XO4HoGHPzCynadr6c5uQioIh1fUytB+jQS5x9ACvK5XFstNBb6MObQUznOYHDDpXuxukdjxIAAHgABzySGsREQFFUQRERBUUVQFERAXVdml9p9Pauo6ytx7G8OgqCRkBjxgn5A4PyBXKpnCDt+0TQ1VpmtfU0zDPZZzvpapnvNDTyGuI6EeB6EcjyHFEY6kfddTprtB1Dp2m9jpKpk1FjHstVGJYwD4AdQPQHCyqjtHryS+isunqGf/AJ9PbWbwfMF2cfZBpqC1R0cEd0vkTmUZ96CmcS2SsI8G+IZ5v6eAyemvvF0qrxcZq6teHTSnkNGGtAGA1o8GgAADwAXncK+ruVXJV19TLU1Ehy+WVxc531KxkBERAREQVFFcoP3E8scHNJDhyCPAr7F2hUY1toq2axtre8qaaHubhGzktA+I/wAriT/ldnwXxrK63QGuK3R9e90bPaKCfAqaVxwHjzHk79eh9A5Vwwvyvqtz0fp3WJdcdCXOmgqZPektFU7u3Nd47PL5ct8iOi4y4aH1RQSmOosFxyDjMdO6Rp+Tm5CDnV1/ZwW2651Go6kf2azwOmGej5nAsiYPUkk/JpWANK11LGKi+4tFN1zVjErx/BF8bj9APMhY95vDKilhttthdTWuncXsicQXyyEYMkhHVxHGBw0cDxJDVzyullfJIdz3kucfMnqvNMIUEKdRzz80KIHyAHyVURAREQEREBERBUREBREQFFVEBERAREQEREBERAVURBVFVEH6DiMenRbl1wr4bLAWXCub3kzxtbUvDNoA4xnGQef5lpQtzLTj+jMMneHc2d0m3cMAO9zp16xDx8eiDUPe57i57i5x6knJP1WxsVnmu9Q5kZ2RRjMkh4Dc9ATggZPieFrmtc44a0k+QGV0Wm31UNFOyCIbJ3lkj3xjAAaDyT0HB9Dn5IM2ee02+na2lsRrI2gufUnluC0gYJBzjh2emR4heU1rpNQUcldZYGwTMBMtOCAM+Qb4Dpg+JOPJfulbS0EtTXSVEk8Uzzhrfee9uDhh684IyTxz1KumqKWwXCK4VU9RT00rHxh3cPY53AO05wB0Gfex6oOQIws2x0rK270lNK1zo5ZQ14b12+OPXGVbzHi61vdxuEYqJNvu4w3ccLK0i134/Sys37qcmoAY7aSWDcBnB44546ZQahzdriAQccZHivysu6U4pLjVUzSSIZnxgu6kBxHP2WKgiIiCqIiAiIgqIiCFFVEBERBEREBERAREQEREBVREFRFEGXbYW1FdFE9u8HPu5xuwCcZ+i7iaG1S0X4DGZxTDZVRz94Mtc+Us2O4xtaHOcTjPC4qzVkdvulNVzQiaOJ+XRk/EMEY/NdtUVNgbpo3eD2ltRI/2eOPq5hBLtpJ93gHOcc4wgxqKzT2OQ1BpH5fA4ubNO0Ebfec0ADJI2gHw55We6eVk7Yqi2yOc0ODnRVh4DG7icNPOW8jHXp8uNfcaeURsfNcgyMbW7ZWgAc88Dk4J5644W6oKWB7jNBVVNTt4idK5jskkuzGHjO7LSTjkePVBvo7lPDUyCGwXKTYJGFsk7xubt9/3XHyy3Pm7AOSFjm9yxQ5fpy7Miia10krpJCA09HOP39OTx5finuNSwz7LzUOfDKGyBwhc7vCCTjLMk+67J8wfPn2uD6ua3s7ytrGUroDJhuz+sa0gk/DnOSOB06cDhBkXu4VtLDNTS2Wpe2VkjHCB5fsaC+PPTocEjPhgrTabiZY6yourrZdIJqSlllhFUA1khGGludo8HHp0XnVajkthNN7bWSF2XvZtjBicTnB90EEfu9B0x1A99PXOjvtz9grpa+WSqglhi73uwHSP2nDnMbu5LBk8n05QYuvLfbqc+10YmdNUTl8sj5MhznAucAMdASAD165XHLsNd3q31b3Wy30rgylqXEVMh95/G0gjyB6f/vHHoIiIgIiICIiCogRBERCgKKqICIiAiIgIiICIiAiIgIiIKsk1LTbhS7DvE3eb88Y24wsZRBV7U9XPTbhDJhrviaQHNd8weCvBEG3ivs250lRH3ku5j2va8sy5oIbux1GHO4GOvVfiov8AcpnEio7r/RG0jr49fE+K1aILnKy7PW/h10pazMg7iVryYzh2Aeceqw0QetRMZ6iWZ3WR7nn6nK81FUBERAREKAiiIP0iIgiIiAoqogqiIgIiICIiAiIgIiICIiAiIgIiICIiAiIgKoiAiIEBERBEREFVREEKIiCIiICqIghREQEREBERAREQEKIgIiICIiAgREBERACqIgBERAKIiAiIg//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E">
              <a:latin typeface="Calibri" pitchFamily="34" charset="0"/>
            </a:endParaRPr>
          </a:p>
        </p:txBody>
      </p:sp>
      <p:sp>
        <p:nvSpPr>
          <p:cNvPr id="28679" name="AutoShape 12" descr="data:image/jpeg;base64,/9j/4AAQSkZJRgABAQAAAQABAAD/2wBDAAkGBwgHBgkIBwgKCgkLDRYPDQwMDRsUFRAWIB0iIiAdHx8kKDQsJCYxJx8fLT0tMTU3Ojo6Iys/RD84QzQ5Ojf/2wBDAQoKCg0MDRoPDxo3JR8lNzc3Nzc3Nzc3Nzc3Nzc3Nzc3Nzc3Nzc3Nzc3Nzc3Nzc3Nzc3Nzc3Nzc3Nzc3Nzc3Nzf/wAARCADCAQMDASIAAhEBAxEB/8QAGwABAQADAQEBAAAAAAAAAAAAAAEEBQYDBwL/xABBEAABAwMDAQUGAwQIBgMAAAABAAIDBAURBhIhMQcTQVFhFCIycYGRFaGxQlJighYjJDNEcnPBQ1NjkqLRstLh/8QAFAEBAAAAAAAAAAAAAAAAAAAAAP/EABQRAQAAAAAAAAAAAAAAAAAAAAD/2gAMAwEAAhEDEQA/APiaIiAoqiCIqogIiICIiAiIgKqKoCiqICiqICIiAiIgIiICIiAiIgIiICIiCIiIKiqIIoqUQFFfBRAREQERVBFUUQVRVEBERAREQEREBERAREQEREBERAREQEREEREQfpERAUVUQEREBEwvejoquul7qippqiT9yGMvP2AQeCLe/wBDdT7dx07dtvn7FJ/6WvrLVcKA4rqCqpv9aBzP1CDCRXGenKYQRFcIQQBkEZGRkdQgiIiDrtO6fodTWSvZQtkp7zbqc1GzfvZVxj4uDy1446cHI48VyRGF3vY9MKK/XK4zHFNR2qokmJ6Yw0AfUrhHfZB+VFUQEREERVRAREQEVUQEREBFVEBERBUQIgFRVEEXvR0s9bUx01JE6WaR21jGjkleIGV09ZEdOadpoW+7crxB30zv2oqUnDGDyL8Fzv4Q0dCchjOdabL7jY4rvXj4pHk+yxHyaBgyn1JDfIOHK8ptV36RvdtutVBCOkNK/uI2/JjMNH2WmKiDZRX68Qv3w3avY7zbVSA/qtzRdo2rqPAZfaqVo/ZqNswPz3ArlEQd4Nf0deANRaSstf8AvTQRmmlP8zcrOuVo0A8xxVFTddP172hz6eRvtTIM8gOwMgkHOM5Hjg8LS9mttiqLvU3SsY19JZqWSuka8cPcwe40/N2D9Fy9TPLU1Ek9Q90k0ry+R7jkucTkk/VB9K052Z09fWOrKG82y+UNMx0hp4JTHJK/B2RuafgDnYBOemVyWpNN6opap9RerTXMcf8AidyXRgeABbloA6ADgBbIE2zst3tJbNeLpjPnFA3/AO7lp7drLUlsaGUN8r4mDozvy5o+jshBonDaSHEA+RWTb7dWXKbu6GnkncOXbBw0ebj0aPUkBdBUdomqaluKi5tlP7z6SEn7li0lxvVzubdtfX1E7M5Eb3nYPk0cD7INrW3CCz2OWx22oZPNVva+41URyx23lkLD4tByS7o44xwMnm0RAVxlZ1mtkl0qzCx7Y4443TTzOBLYomjLnH5eXiSB4ra017s9uk7um03R1sQ4MlyfI+V/rhjmtb8gDjzKDm0XeXmz2C+aXm1FpiB9BPROa24218he1gccCSNx5258P0xzwhGCgiIiAtnT6evVTSCrp7TXy0xaXiZlM8sLR45AxjgrWeK+kaDqX2zs41pWtcWulZBSsPq8uB/J6D5vhF+3nJX4QEREBERBEREFRAqgiIUQZtmojcbrR0I/xNRHD8tzgP8AdbvtMmM2uLu0ANjgn9njaOjWRgMaB9GrW6Vq46DUlrq5jiOCshkefJoeCfyW/wC163Pt+vrruHuVDxURn94PAP67h9EHFKKogioRfpg5QfRbFG21dkF/uDuJbpVxUUZ82tILv1f9l878cn6r6T2gD8K7PtHWQDa+SF9dM3+J3Iz/AN7vsuH07QG53230IGfaamOI/IuAP5ZQdN2kRG20GmLJ0NJa2zSN8pJnFzv0C4Vdn2uVordfXZzXDZDI2nZzwAxoBH3yuNwgiKgZ6eHVTCCKoiDu+zW3OvFv1VbKUA19RbAadmeX7ZA5zR88NC4maN0UjmSNc1zSQ5rhggjqCPNbLTTrtT3JlZZJXU89MN7qncGshb0y9x4APTB69MHot3rLU9PfKbbU09BU3YyNMlypaUw5aAcjk5eSSOS1uMeOeA5uiudTQ0ddSwFojromxTEjna14fgfVoWEeUVAz0IQflFfqEQB1XczS+xdkNNCBh1yvEkhPmyJgb/8ALC4doyeT812OtiaSxaTtZ4MNs9pe3ydO8u/QBBxp6qKqICIiAiIgiKogqIiCIqVEFBwV9eoWUnalpWmoXTsh1VaYdkRkOBVxDpk/bJ8Dz0cvkC9aapmpZ2T00skU0Z3MkjcWuafMEchBkXS2VtqrZKO400lNUxnDo5G4I/8AY9RwsIjHVdnL2kXmsoW0d6prZeGMGGPuFIHvb8nNIP16rnLjdZK5gibTUdJBu3d1SwBgJwRknlx6nqT1Qa9bCxUD7pd6KgjGXVM7IR/M4D/da9d72K2/27X9A5wy2mbJUH0w3A/NwQZHbhWtqNcSUsX91Q00VOxo6DjcR/5fksbsbo21GuKWplbmKhilqn+ga0gfm4LntYXD8U1Pda8HLZ6qRzf8u4hv5ALvexZrKC26nvsrcspaRrAT0/ae4f8Ai37oNVR1FaNe0tvt8vdVdRXt9umYAXSSPfukZk/sNyW46HaSevGru9qivfaJX2+1Njp6aWvlDXNbhkUbSS92B4ANccLZdk7Xy6rqbtKO9fb6KorTnkuftwPrlxWZ2T2z229VLayVrJrnaqttOcjeSdrS4A+eX4Pjtd5INJYNQXOLUlFR6XfLT0r6lkUNIMYmaXAZlH7ZcOST08MADGm1eaE6ouptWz2L2uTuNnw7dxxj08vTCzN0tJcH2izUM1NXyvNM+SofmoGfdc0YAEYPIOATjPvYyuelZ3cr2bmv2uI3MOWux4j0QfhbKw2l93ru57xsEEbDNU1DxlsETfiefPyA8SQPFa4DJXW3Jn4DomgomjbV3v8AtlSfEU7SRCz5E7n/AG8kGovV3bVMZQ2+I0tqgdmGnzy89O8kP7Tz59B0GAtQhRBmW6tNE58kcED5iBsklZv7r1DT7pPqQceHPK+l64hEem9My3tvtFRS28Sy7+HzyTHMcbnDnaAxxPoMcFwK+f6UtTr3qK3WwDipqGMdjwbn3j/2grte2+5Mn1WLdAcRUcbdwH77mt4+jQz7lBhyvkrOy6srrmyBxN0jhoNkDI+6wwl4btA90jjHouXsFqbcJamoqi9tvoYu/q3s67c4axv8TnENHlknwXdautksGkdEWSNpZHNC+sqJce60v2kucemGtc76L82u0sqeyXUEllElQ4XVrpBt/rDAzG0kD/Nux8/JBqNF6juD9WWyigEUVtqalkElujYO4dG4hpBac7jg/E7JzzlePazPFLrevgpmhsFGI6WJo6NbGwDH3ytt2R2Ys1ja6u4QuaXOe6kieNpfhpzJj9xozz4uIA6HHFakrTcL9ca0/wCIqpJPoXEhBq0REERVRAREQEREFREQFFVEBEW+0XYmX++MpZ3PbTRxSVFQWfF3cbdxA9TwM+GcoNCi/cxa6Rz2RiNriS1gJIaD4ZPPC/CAF9N7J5Pwiw6t1CeDS0Agid/1H5x+YZ918zA5Xc3ep/A+za22UHbV3eY3Gpb4thHuxA/Pbu+iDiHnnr0WbTXu50lsqLZTVs0VDUnM0DDhsh46/YLXlRBsbNe7lY6z2u01ktLUbSwvjPVp6gg8EcDqp+M3H8Tbc/bZxXNcHtqA7DmkcDHlxxjpjha9EHUXnXuor1AYq6sjO5ux8kVPHHI9vTBe0A49M4K5nKiIMiip3VVVDTs+KaRsY+bjgfqut7WntGtqyki/uaGKGliHk1kbePuSud049sd/tr3/AAtq4SfkHtXT9slG6k7QbruHExZM0+Ycwf7g/ZBwyIiD3o6ypoahlTRVEtPOzO2WJ5a5uRjgjnoVlz0V3qqN97qIKuemklLX1j8vBf5Od5/Na1dz2QV3d6rjtNQ3vbfd430tVA74XgtJaceYI6+pQctNerrNb2W6a5Vj6GPGymdO4xtx0w3OFLXerpZ5HvtVwqqN7xh5glLNw9cdV53SmFHcaqlDtwgmfHnz2uIz+SxEH1XsNmluWuKyqrqiSerNBIWyTPL3OJcwZyeei+ZVkb4qiSOQYexxa4HwIOCtno7UU+l9QUt1gZ3nckiSPOO8YeHNz8vzAXT6xs9u1LXy3zR9bTTtq3d7Pb5ZWxVEEh5dhriNwJ54zyT1CD56s6K1zy2eougdGIIZ44CCfec57XO4HoGHPzCynadr6c5uQioIh1fUytB+jQS5x9ACvK5XFstNBb6MObQUznOYHDDpXuxukdjxIAAHgABzySGsREQFFUQRERBUUVQFERAXVdml9p9Pauo6ytx7G8OgqCRkBjxgn5A4PyBXKpnCDt+0TQ1VpmtfU0zDPZZzvpapnvNDTyGuI6EeB6EcjyHFEY6kfddTprtB1Dp2m9jpKpk1FjHstVGJYwD4AdQPQHCyqjtHryS+isunqGf/AJ9PbWbwfMF2cfZBpqC1R0cEd0vkTmUZ96CmcS2SsI8G+IZ5v6eAyemvvF0qrxcZq6teHTSnkNGGtAGA1o8GgAADwAXncK+ruVXJV19TLU1Ehy+WVxc531KxkBERAREQVFFcoP3E8scHNJDhyCPAr7F2hUY1toq2axtre8qaaHubhGzktA+I/wAriT/ldnwXxrK63QGuK3R9e90bPaKCfAqaVxwHjzHk79eh9A5Vwwvyvqtz0fp3WJdcdCXOmgqZPektFU7u3Nd47PL5ct8iOi4y4aH1RQSmOosFxyDjMdO6Rp+Tm5CDnV1/ZwW2651Go6kf2azwOmGej5nAsiYPUkk/JpWANK11LGKi+4tFN1zVjErx/BF8bj9APMhY95vDKilhttthdTWuncXsicQXyyEYMkhHVxHGBw0cDxJDVzyullfJIdz3kucfMnqvNMIUEKdRzz80KIHyAHyVURAREQEREBERBUREBREQFFVEBERAREQEREBERAVURBVFVEH6DiMenRbl1wr4bLAWXCub3kzxtbUvDNoA4xnGQef5lpQtzLTj+jMMneHc2d0m3cMAO9zp16xDx8eiDUPe57i57i5x6knJP1WxsVnmu9Q5kZ2RRjMkh4Dc9ATggZPieFrmtc44a0k+QGV0Wm31UNFOyCIbJ3lkj3xjAAaDyT0HB9Dn5IM2ee02+na2lsRrI2gufUnluC0gYJBzjh2emR4heU1rpNQUcldZYGwTMBMtOCAM+Qb4Dpg+JOPJfulbS0EtTXSVEk8Uzzhrfee9uDhh684IyTxz1KumqKWwXCK4VU9RT00rHxh3cPY53AO05wB0Gfex6oOQIws2x0rK270lNK1zo5ZQ14b12+OPXGVbzHi61vdxuEYqJNvu4w3ccLK0i134/Sys37qcmoAY7aSWDcBnB44546ZQahzdriAQccZHivysu6U4pLjVUzSSIZnxgu6kBxHP2WKgiIiCqIiAiIgqIiCFFVEBERBEREBERAREQEREBVREFRFEGXbYW1FdFE9u8HPu5xuwCcZ+i7iaG1S0X4DGZxTDZVRz94Mtc+Us2O4xtaHOcTjPC4qzVkdvulNVzQiaOJ+XRk/EMEY/NdtUVNgbpo3eD2ltRI/2eOPq5hBLtpJ93gHOcc4wgxqKzT2OQ1BpH5fA4ubNO0Ebfec0ADJI2gHw55We6eVk7Yqi2yOc0ODnRVh4DG7icNPOW8jHXp8uNfcaeURsfNcgyMbW7ZWgAc88Dk4J5644W6oKWB7jNBVVNTt4idK5jskkuzGHjO7LSTjkePVBvo7lPDUyCGwXKTYJGFsk7xubt9/3XHyy3Pm7AOSFjm9yxQ5fpy7Miia10krpJCA09HOP39OTx5finuNSwz7LzUOfDKGyBwhc7vCCTjLMk+67J8wfPn2uD6ua3s7ytrGUroDJhuz+sa0gk/DnOSOB06cDhBkXu4VtLDNTS2Wpe2VkjHCB5fsaC+PPTocEjPhgrTabiZY6yourrZdIJqSlllhFUA1khGGludo8HHp0XnVajkthNN7bWSF2XvZtjBicTnB90EEfu9B0x1A99PXOjvtz9grpa+WSqglhi73uwHSP2nDnMbu5LBk8n05QYuvLfbqc+10YmdNUTl8sj5MhznAucAMdASAD165XHLsNd3q31b3Wy30rgylqXEVMh95/G0gjyB6f/vHHoIiIgIiICIiCogRBERCgKKqICIiAiIgIiICIiAiIgIiIKsk1LTbhS7DvE3eb88Y24wsZRBV7U9XPTbhDJhrviaQHNd8weCvBEG3ivs250lRH3ku5j2va8sy5oIbux1GHO4GOvVfiov8AcpnEio7r/RG0jr49fE+K1aILnKy7PW/h10pazMg7iVryYzh2Aeceqw0QetRMZ6iWZ3WR7nn6nK81FUBERAREKAiiIP0iIgiIiAoqogqiIgIiICIiAiIgIiICIiAiIgIiICIiAiIgKoiAiIEBERBEREFVREEKIiCIiICqIghREQEREBERAREQEKIgIiICIiAgREBERACqIgBERAKIiAiIg//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E">
              <a:latin typeface="Calibri" pitchFamily="34" charset="0"/>
            </a:endParaRPr>
          </a:p>
        </p:txBody>
      </p:sp>
      <p:sp>
        <p:nvSpPr>
          <p:cNvPr id="28680" name="AutoShape 14" descr="data:image/jpeg;base64,/9j/4AAQSkZJRgABAQAAAQABAAD/2wBDAAkGBwgHBgkIBwgKCgkLDRYPDQwMDRsUFRAWIB0iIiAdHx8kKDQsJCYxJx8fLT0tMTU3Ojo6Iys/RD84QzQ5Ojf/2wBDAQoKCg0MDRoPDxo3JR8lNzc3Nzc3Nzc3Nzc3Nzc3Nzc3Nzc3Nzc3Nzc3Nzc3Nzc3Nzc3Nzc3Nzc3Nzc3Nzc3Nzf/wAARCADCAQMDASIAAhEBAxEB/8QAGwABAQADAQEBAAAAAAAAAAAAAAEEBQYDBwL/xABBEAABAwMDAQUGAwQIBgMAAAABAAIDBAURBhIhMQcTQVFhFCIycYGRFaGxQlJighYjJDNEcnPBQ1NjkqLRstLh/8QAFAEBAAAAAAAAAAAAAAAAAAAAAP/EABQRAQAAAAAAAAAAAAAAAAAAAAD/2gAMAwEAAhEDEQA/APiaIiAoqiCIqogIiICIiAiIgKqKoCiqICiqICIiAiIgIiICIiAiIgIiICIiCIiIKiqIIoqUQFFfBRAREQERVBFUUQVRVEBERAREQEREBERAREQEREBERAREQEREEREQfpERAUVUQEREBEwvejoquul7qippqiT9yGMvP2AQeCLe/wBDdT7dx07dtvn7FJ/6WvrLVcKA4rqCqpv9aBzP1CDCRXGenKYQRFcIQQBkEZGRkdQgiIiDrtO6fodTWSvZQtkp7zbqc1GzfvZVxj4uDy1446cHI48VyRGF3vY9MKK/XK4zHFNR2qokmJ6Yw0AfUrhHfZB+VFUQEREERVRAREQEVUQEREBFVEBERBUQIgFRVEEXvR0s9bUx01JE6WaR21jGjkleIGV09ZEdOadpoW+7crxB30zv2oqUnDGDyL8Fzv4Q0dCchjOdabL7jY4rvXj4pHk+yxHyaBgyn1JDfIOHK8ptV36RvdtutVBCOkNK/uI2/JjMNH2WmKiDZRX68Qv3w3avY7zbVSA/qtzRdo2rqPAZfaqVo/ZqNswPz3ArlEQd4Nf0deANRaSstf8AvTQRmmlP8zcrOuVo0A8xxVFTddP172hz6eRvtTIM8gOwMgkHOM5Hjg8LS9mttiqLvU3SsY19JZqWSuka8cPcwe40/N2D9Fy9TPLU1Ek9Q90k0ry+R7jkucTkk/VB9K052Z09fWOrKG82y+UNMx0hp4JTHJK/B2RuafgDnYBOemVyWpNN6opap9RerTXMcf8AidyXRgeABbloA6ADgBbIE2zst3tJbNeLpjPnFA3/AO7lp7drLUlsaGUN8r4mDozvy5o+jshBonDaSHEA+RWTb7dWXKbu6GnkncOXbBw0ebj0aPUkBdBUdomqaluKi5tlP7z6SEn7li0lxvVzubdtfX1E7M5Eb3nYPk0cD7INrW3CCz2OWx22oZPNVva+41URyx23lkLD4tByS7o44xwMnm0RAVxlZ1mtkl0qzCx7Y4443TTzOBLYomjLnH5eXiSB4ra017s9uk7um03R1sQ4MlyfI+V/rhjmtb8gDjzKDm0XeXmz2C+aXm1FpiB9BPROa24218he1gccCSNx5258P0xzwhGCgiIiAtnT6evVTSCrp7TXy0xaXiZlM8sLR45AxjgrWeK+kaDqX2zs41pWtcWulZBSsPq8uB/J6D5vhF+3nJX4QEREBERBEREFRAqgiIUQZtmojcbrR0I/xNRHD8tzgP8AdbvtMmM2uLu0ANjgn9njaOjWRgMaB9GrW6Vq46DUlrq5jiOCshkefJoeCfyW/wC163Pt+vrruHuVDxURn94PAP67h9EHFKKogioRfpg5QfRbFG21dkF/uDuJbpVxUUZ82tILv1f9l878cn6r6T2gD8K7PtHWQDa+SF9dM3+J3Iz/AN7vsuH07QG53230IGfaamOI/IuAP5ZQdN2kRG20GmLJ0NJa2zSN8pJnFzv0C4Vdn2uVordfXZzXDZDI2nZzwAxoBH3yuNwgiKgZ6eHVTCCKoiDu+zW3OvFv1VbKUA19RbAadmeX7ZA5zR88NC4maN0UjmSNc1zSQ5rhggjqCPNbLTTrtT3JlZZJXU89MN7qncGshb0y9x4APTB69MHot3rLU9PfKbbU09BU3YyNMlypaUw5aAcjk5eSSOS1uMeOeA5uiudTQ0ddSwFojromxTEjna14fgfVoWEeUVAz0IQflFfqEQB1XczS+xdkNNCBh1yvEkhPmyJgb/8ALC4doyeT812OtiaSxaTtZ4MNs9pe3ydO8u/QBBxp6qKqICIiAiIgiKogqIiCIqVEFBwV9eoWUnalpWmoXTsh1VaYdkRkOBVxDpk/bJ8Dz0cvkC9aapmpZ2T00skU0Z3MkjcWuafMEchBkXS2VtqrZKO400lNUxnDo5G4I/8AY9RwsIjHVdnL2kXmsoW0d6prZeGMGGPuFIHvb8nNIP16rnLjdZK5gibTUdJBu3d1SwBgJwRknlx6nqT1Qa9bCxUD7pd6KgjGXVM7IR/M4D/da9d72K2/27X9A5wy2mbJUH0w3A/NwQZHbhWtqNcSUsX91Q00VOxo6DjcR/5fksbsbo21GuKWplbmKhilqn+ga0gfm4LntYXD8U1Pda8HLZ6qRzf8u4hv5ALvexZrKC26nvsrcspaRrAT0/ae4f8Ai37oNVR1FaNe0tvt8vdVdRXt9umYAXSSPfukZk/sNyW46HaSevGru9qivfaJX2+1Njp6aWvlDXNbhkUbSS92B4ANccLZdk7Xy6rqbtKO9fb6KorTnkuftwPrlxWZ2T2z229VLayVrJrnaqttOcjeSdrS4A+eX4Pjtd5INJYNQXOLUlFR6XfLT0r6lkUNIMYmaXAZlH7ZcOST08MADGm1eaE6ouptWz2L2uTuNnw7dxxj08vTCzN0tJcH2izUM1NXyvNM+SofmoGfdc0YAEYPIOATjPvYyuelZ3cr2bmv2uI3MOWux4j0QfhbKw2l93ru57xsEEbDNU1DxlsETfiefPyA8SQPFa4DJXW3Jn4DomgomjbV3v8AtlSfEU7SRCz5E7n/AG8kGovV3bVMZQ2+I0tqgdmGnzy89O8kP7Tz59B0GAtQhRBmW6tNE58kcED5iBsklZv7r1DT7pPqQceHPK+l64hEem9My3tvtFRS28Sy7+HzyTHMcbnDnaAxxPoMcFwK+f6UtTr3qK3WwDipqGMdjwbn3j/2grte2+5Mn1WLdAcRUcbdwH77mt4+jQz7lBhyvkrOy6srrmyBxN0jhoNkDI+6wwl4btA90jjHouXsFqbcJamoqi9tvoYu/q3s67c4axv8TnENHlknwXdautksGkdEWSNpZHNC+sqJce60v2kucemGtc76L82u0sqeyXUEllElQ4XVrpBt/rDAzG0kD/Nux8/JBqNF6juD9WWyigEUVtqalkElujYO4dG4hpBac7jg/E7JzzlePazPFLrevgpmhsFGI6WJo6NbGwDH3ytt2R2Ys1ja6u4QuaXOe6kieNpfhpzJj9xozz4uIA6HHFakrTcL9ca0/wCIqpJPoXEhBq0REERVRAREQEREFREQFFVEBEW+0XYmX++MpZ3PbTRxSVFQWfF3cbdxA9TwM+GcoNCi/cxa6Rz2RiNriS1gJIaD4ZPPC/CAF9N7J5Pwiw6t1CeDS0Agid/1H5x+YZ918zA5Xc3ep/A+za22UHbV3eY3Gpb4thHuxA/Pbu+iDiHnnr0WbTXu50lsqLZTVs0VDUnM0DDhsh46/YLXlRBsbNe7lY6z2u01ktLUbSwvjPVp6gg8EcDqp+M3H8Tbc/bZxXNcHtqA7DmkcDHlxxjpjha9EHUXnXuor1AYq6sjO5ux8kVPHHI9vTBe0A49M4K5nKiIMiip3VVVDTs+KaRsY+bjgfqut7WntGtqyki/uaGKGliHk1kbePuSud049sd/tr3/AAtq4SfkHtXT9slG6k7QbruHExZM0+Ycwf7g/ZBwyIiD3o6ypoahlTRVEtPOzO2WJ5a5uRjgjnoVlz0V3qqN97qIKuemklLX1j8vBf5Od5/Na1dz2QV3d6rjtNQ3vbfd430tVA74XgtJaceYI6+pQctNerrNb2W6a5Vj6GPGymdO4xtx0w3OFLXerpZ5HvtVwqqN7xh5glLNw9cdV53SmFHcaqlDtwgmfHnz2uIz+SxEH1XsNmluWuKyqrqiSerNBIWyTPL3OJcwZyeei+ZVkb4qiSOQYexxa4HwIOCtno7UU+l9QUt1gZ3nckiSPOO8YeHNz8vzAXT6xs9u1LXy3zR9bTTtq3d7Pb5ZWxVEEh5dhriNwJ54zyT1CD56s6K1zy2eougdGIIZ44CCfec57XO4HoGHPzCynadr6c5uQioIh1fUytB+jQS5x9ACvK5XFstNBb6MObQUznOYHDDpXuxukdjxIAAHgABzySGsREQFFUQRERBUUVQFERAXVdml9p9Pauo6ytx7G8OgqCRkBjxgn5A4PyBXKpnCDt+0TQ1VpmtfU0zDPZZzvpapnvNDTyGuI6EeB6EcjyHFEY6kfddTprtB1Dp2m9jpKpk1FjHstVGJYwD4AdQPQHCyqjtHryS+isunqGf/AJ9PbWbwfMF2cfZBpqC1R0cEd0vkTmUZ96CmcS2SsI8G+IZ5v6eAyemvvF0qrxcZq6teHTSnkNGGtAGA1o8GgAADwAXncK+ruVXJV19TLU1Ehy+WVxc531KxkBERAREQVFFcoP3E8scHNJDhyCPAr7F2hUY1toq2axtre8qaaHubhGzktA+I/wAriT/ldnwXxrK63QGuK3R9e90bPaKCfAqaVxwHjzHk79eh9A5Vwwvyvqtz0fp3WJdcdCXOmgqZPektFU7u3Nd47PL5ct8iOi4y4aH1RQSmOosFxyDjMdO6Rp+Tm5CDnV1/ZwW2651Go6kf2azwOmGej5nAsiYPUkk/JpWANK11LGKi+4tFN1zVjErx/BF8bj9APMhY95vDKilhttthdTWuncXsicQXyyEYMkhHVxHGBw0cDxJDVzyullfJIdz3kucfMnqvNMIUEKdRzz80KIHyAHyVURAREQEREBERBUREBREQFFVEBERAREQEREBERAVURBVFVEH6DiMenRbl1wr4bLAWXCub3kzxtbUvDNoA4xnGQef5lpQtzLTj+jMMneHc2d0m3cMAO9zp16xDx8eiDUPe57i57i5x6knJP1WxsVnmu9Q5kZ2RRjMkh4Dc9ATggZPieFrmtc44a0k+QGV0Wm31UNFOyCIbJ3lkj3xjAAaDyT0HB9Dn5IM2ee02+na2lsRrI2gufUnluC0gYJBzjh2emR4heU1rpNQUcldZYGwTMBMtOCAM+Qb4Dpg+JOPJfulbS0EtTXSVEk8Uzzhrfee9uDhh684IyTxz1KumqKWwXCK4VU9RT00rHxh3cPY53AO05wB0Gfex6oOQIws2x0rK270lNK1zo5ZQ14b12+OPXGVbzHi61vdxuEYqJNvu4w3ccLK0i134/Sys37qcmoAY7aSWDcBnB44546ZQahzdriAQccZHivysu6U4pLjVUzSSIZnxgu6kBxHP2WKgiIiCqIiAiIgqIiCFFVEBERBEREBERAREQEREBVREFRFEGXbYW1FdFE9u8HPu5xuwCcZ+i7iaG1S0X4DGZxTDZVRz94Mtc+Us2O4xtaHOcTjPC4qzVkdvulNVzQiaOJ+XRk/EMEY/NdtUVNgbpo3eD2ltRI/2eOPq5hBLtpJ93gHOcc4wgxqKzT2OQ1BpH5fA4ubNO0Ebfec0ADJI2gHw55We6eVk7Yqi2yOc0ODnRVh4DG7icNPOW8jHXp8uNfcaeURsfNcgyMbW7ZWgAc88Dk4J5644W6oKWB7jNBVVNTt4idK5jskkuzGHjO7LSTjkePVBvo7lPDUyCGwXKTYJGFsk7xubt9/3XHyy3Pm7AOSFjm9yxQ5fpy7Miia10krpJCA09HOP39OTx5finuNSwz7LzUOfDKGyBwhc7vCCTjLMk+67J8wfPn2uD6ua3s7ytrGUroDJhuz+sa0gk/DnOSOB06cDhBkXu4VtLDNTS2Wpe2VkjHCB5fsaC+PPTocEjPhgrTabiZY6yourrZdIJqSlllhFUA1khGGludo8HHp0XnVajkthNN7bWSF2XvZtjBicTnB90EEfu9B0x1A99PXOjvtz9grpa+WSqglhi73uwHSP2nDnMbu5LBk8n05QYuvLfbqc+10YmdNUTl8sj5MhznAucAMdASAD165XHLsNd3q31b3Wy30rgylqXEVMh95/G0gjyB6f/vHHoIiIgIiICIiCogRBERCgKKqICIiAiIgIiICIiAiIgIiIKsk1LTbhS7DvE3eb88Y24wsZRBV7U9XPTbhDJhrviaQHNd8weCvBEG3ivs250lRH3ku5j2va8sy5oIbux1GHO4GOvVfiov8AcpnEio7r/RG0jr49fE+K1aILnKy7PW/h10pazMg7iVryYzh2Aeceqw0QetRMZ6iWZ3WR7nn6nK81FUBERAREKAiiIP0iIgiIiAoqogqiIgIiICIiAiIgIiICIiAiIgIiICIiAiIgKoiAiIEBERBEREFVREEKIiCIiICqIghREQEREBERAREQEKIgIiICIiAgREBERACqIgBERAKIiAiIg//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E">
              <a:latin typeface="Calibri" pitchFamily="34" charset="0"/>
            </a:endParaRPr>
          </a:p>
        </p:txBody>
      </p:sp>
      <p:sp>
        <p:nvSpPr>
          <p:cNvPr id="28681" name="AutoShape 16" descr="data:image/jpeg;base64,/9j/4AAQSkZJRgABAQAAAQABAAD/2wCEAAkGBxQSEhQUExQUFRUVFBUUFBUVFxQUFBQUFBQXFxUUFBQYHCggGBolHBQUITEhJSkrLi4uFx8zODMsNygtLisBCgoKDg0OFxAQFywcHBwsLCwsLCwsLCwsLCwsLCwsLCwsLCwsLCwsLCwsLCwsLCwsLCwsLCwsLCwsLCwsLCwsLP/AABEIAMIBAwMBIgACEQEDEQH/xAAcAAABBQEBAQAAAAAAAAAAAAADAAECBAUGBwj/xAA9EAACAQMCAwYFAgQFBAIDAAABAgADBBESIQUxQQYTIlFhgQcycZGhFLEjM0LBUmJygpKistHxc/AkNFP/xAAXAQEBAQEAAAAAAAAAAAAAAAAAAQID/8QAGxEBAQEAAwEBAAAAAAAAAAAAABEBAiExEkH/2gAMAwEAAhEDEQA/APFlSTVIVFktMysCFOP3cMFktMAQSLu4YJCLTgACRd3LYpSQpQin3UkKUurShVoQKIoRxQmiLeEW1hdZot4v081ha+kcWsIyf08X6abZs4wtfSBji3kGt5uGzkGs4Kxf08Qt5rG1jfpvSCsvuIxoTUNCI0IaZfcyPczSajBtShGeaMbupeNKRanAomlGNKXDTjFIKpGlB91L5pyOiEUTSjGlLpSQZZVUu69Ipa0xQHVJLRLVOhCrbyJVNacIKUvU7eHW1iJWclGHW3mgltiW1tpcxKy0toRbP0mqlrCpaxCspLSHS0mklt6Q6WvpLCsxbSGS1mmlpDJbeksSsoWsJ+lmuLaEFpEWsT9JCCy9JtJaQhtYiVhG0kWtPSb/AOlkTaywrnWs/SQaz9J0T28g1tJCuda09JE2k3ntYI2sRawmtZXe2nQvbwFW3iFYH6eQajNp7aAe3PSSLWOaMgaU1moGCNCIVltTkGpTTahBNbxCs1qcG9KaRoQT0ZCs00opcNExR2txp07WHS19Jp06MOlCbjFZtO0xDJaTUWgIZaEQZi2csU7SaNOhLSW8RGYlpDLaTUShDJbywZS2cOtnNNbeHShEGUtpCG1mutvJ/ppYMdbbHTrCrbbzUNCOiD7c4gz1tsR+4mkKQnJ9seMPQKqgG2H364zt9I3pWrUAUqD/AFNgfXBP9pM0JynaHjxFVMZxRw/IeJyOX0wZ21i4qIrY2ZQw9xmTNIpm2kP0u82BRle98CO3+FSZUYtrioCR0Yr9jJm0lTs0V1Moqa9Q1Y38JBwf3E6I0ZM7VhVLOAe0m8FBG3mR7g4galGBz9S02ldrX0nQvQgDbxBz1S2ld7WdE9vKz0IgwTawRtpuPQgmoSQYVS38hAPbzdqUYBqIiDD7iKapoxSwaiU4dEkaYlunLENTpiHVYy4EalXBLAc1xn3GRAtUqcs06cwePcYNuq4G7HY+g5zY4XdirTRxsGUMPeBfp04dKcjTMOolEdG/tDJTlXvD3xVVZyKOrSoLEtr2G3LPrNPgPB7p0/jolI52GrUdJPUDO8m7hA1SE7qaNzZ21MfxrgLjc+JUzjpjc/aZd52x4dR+Qd63oCR/yf8AtFWGoMrsVQ62GdlBbB8iRtmZnBuBXVNnq1gERgch2GssD4dKgnpnnN3gfH6typrFVt7VW0rjepXbONKscALnbIGSeR2zOaqdozWuddRtCBHCgnCqM4G/U7c5KRtOQo3O2CT9BPPfiEB3tP8AzIR6cjiF7d8cpvTRadQMQXDaSeRA69ROJa9esyBmLEEgZOcALy/EnLl+LmLXHauqsx6FUP8A0LPV+zLg21L/AONP+0TxGtcajnyCj7ACdJwHthXpaF1AomBpIG6jpmYzZqx7CqytxRM0av8AoMqcD42lxT1rt4tJB5hs4/8AEv8AEv5VQHqv9xOtZch2cX+Mf9BH5E6W/crTqMOaoSPqJzPAqoFdh5KdvPGJGx4rUr0rwPyCZT0znb8TOaCdkq7FqqsxK7OMjHiYnVidG1OeaW/FTbMGABYrhgSehH/id5w/i6VaIrZwNOpgN9JHMScd/F3FlqUC9OaPZR6d7UcDVoporM3LLOThfsCftIXyLqbT8uo467Z2mkZLpK705oFRKzrzlFB6cC6CXKglOuwXc7Abkwis2CTjocft/wCZXqUxMaw4upuKgJ2qHK+WRtibLODM1QcRTLrcepIxUhsg46RoqtinXlmnVnlw4pU/xt95ct+0NZQAGzjz3j7T416JUvkAOXAwD1AwcbZnBNxysGZhUOWIB9ccpl1rtnJLHJO5gS0zvJrOLVvONVa2O8YtjlnpOu7HdoydFBgqhaezE8ypAA+x/E4SytzULDUi6UZ/G2kELzVdjljnYSNNjJm7na7mPXLztQlGrocEjSDld+fTE63ss63FA3VXNK3GcFsAuF2J9Fznfr0ngvD6LVqtOkCc1KiUweo1sFz7ZzPUPivx3uTTsKHhpUKaAgbZIGFB+gx95v6Zjf4l8SaaApaKqqNtbLzODyUfTrG4ct3xCm5F5Ty9NStPWQ6nqWRR4fzPG6NZtJcHk6gH1Ksf7Tb7LX9Rbq2ZSdX6ikox1DuFYeoIJkzksXO03D7i3qFKwwwAzjJDDowbqIPslw1ry5SgMjWfER/TTG7t9tvqRO8+MbKalEbau7bP0LZH7H7x/gxw8ZuLgjkFpKfLbW/4KSA/xBr/AMS3saHhVdCBV6M5CJ/xU595nfEXs5b2lvT0tUZyebNzVf8AKBjmRLnB0N1xjWeVMvW9lUIg+7ofaY/xjv8AXX0A7U1C+53P7/iXUeW3TbmBoXLKQw6HP4xJ4yTB93j7mc2ha3djT3Zc5RS+sKMOVGsLj+kNnGekSAyFvTyfsB7nH95s3tj3VTTnPhBP16iUdF2C7P3N47914KasC9VshUbZgAB8zcjj1GSJ197RslqLTq3l1UZCcsgp92G67ackbdMzcGLHg1IJsz0lyR//AErLrqN+T+Jw/Zzs+99VYUyq92is7NkYLagoGNznB+01njK52h4RWsStek6VqVQeGoABswyNQzjl1HOcgvHHpI3hXD+BvfnPWuLWhocH7qsVLAkLjcfzWKhfTTPJeO8PQagHVgu4YZAJGOQP1x7RopXWHJOcHPLH3lnhHFTSp1qedmxjI5avm/YTP0nc5zkA/cQFGmSH2zgZ9+ky09s7DuLbhle5PNtTD1FNQi/nP3nAUe2ravGAVJ6bEDlO77bj9JwijbDmURT/ALVy5/5GeGVam+81ZhHodbtjRV2BOVwNJG+/WDq9r6AxuxztkDl9Z5hVqbxleT60+Xqg4/QZtIqDI89h95w3G+Is1WoNZKathkkYmXVo4VG1IdYJABJZcHHjGPCTjI57Str5xvKmYI1adTwTiQZAGYas4x1InHMYlciTNi7lWb581H/1H94pTZ4oIgJIGRxEDCiofOTdhp5b5/EFJvTIAJ5NuNx029pAa0uNByAp2YYYAjxDGcecGpgxHzA1eAXwo3NCq3y061N29FVwWP2zOn+KgYcRrE7rU01KbDk1NlGCD1E4VTOo4Z2s/grb3VCnd0U/lhy9OrSHlTrIQyj05dOUub1E3GXSrkUynQurk9QVBH23np/wy4AKeOIXPgoUQWpFtjUqYI1KDzUAnB6k7cpzln2n4dRIajwtDUHI169W4UHmD3b7Z9djKHaPtvc3v81/CPlpqNKL9FH95esT1rdqeOm8uKlX+nOFGeSgYA+w/M9O7PsLLgy1CN6impjqTWPhH/HT9p4XwO3evWp0Vzqq1Fp/TWcE+wJPtPbfipdClQo26cuePJaYCr+8udpvSXwyUMbq6IwCVpj0CAu/7p9p5d2q4l3taq531szfc7T1S1H6Tgo6PVXPrquGyB6nSQPacNdfDi8ek1YqiAAtodsVNPMnSAQNuhOZdR53QVe8XWSF1DVjmB5ydwUz4dxvz26nE63sz2Nq3NRlCqEQZqVnyEpgjy5s22dP3IljtV2PS0WlUFRa1Osham6oUzsDupJ5gzMWuKsawQNtknTg+WlszVv+K99UDFQu2Mee5Pvz/E6TsR2K/XFvmSmjYargY/0KDzb8DPtOh4r2ltOGk0bGjT1Ls1wwDuWG2zHc/t6RBp8NuTxHhAogf/kUEUFDsX7oaQy55hl/O04/ste3lK5C2iE1HBDIcaWVTuamdgFJ59M464lcfE691E9+R6aKZH/bD0O2b1EraEAurqoqVKqALmmAFp00A5EsWJPXMtwdF2s4Xxao9Lve7cO2imlJvCjEb5BUbYBOd9gYHi/w6qW9A3H6hXqJpZlCYQEMPkOdyDjmN53XariIsrRQD/E0ilTPMghcFh64/eUu0zfpuG06RzqYIh6kt87/AFJYfmUeZ9luyT3bVS793RpnVWqkDI21YTpqPP0nS9luE8OuazUKVGqhTTVSq1Qsaq06ikq64wAcjbyM6Di1uLHha0icPU+cjrUYFmH05D6CVfhfZ6nq3GnCgdyrYA1N4S+PQaV+58oRhfGm91VUpDOETfHm5z+wE8fuKZGTjYTvfiHxhHua5OSdZUf7cAfsZ57XuMzPL1rFcnMbMdyJErtMNHBkm2g9J6bxyc85UNojVMdJPVg53xI6oAwIo2YoVAGTDQaiPAOamRjETIRzB9MiDWTZz1JkUwEfEYy7Tsf5uqoimkoIU5zUJYDSnrg5gVBHEjJGAdKR068jAbTjPizjPLy9YpCkRjcf/dpftUVyFVMdS25PM7/kfaEd58E+F97xAVCMrb02qZ/zv4E/DOfadJ2p4m9biyJSYZDrQTYMPF4ahwQRtqf7S38MbZbDhlxduPFULMPVaeUpgZ82LfeZ3w1orc8QaqUP8NTV1En5mJVfvlj7TrnTGvQO115TtqK1GxmkP4Cn5e904Dkf5Vzj/VBVa1SnwwGo+atSnuztgBq2WIJ6AAke05H4gcSS4vUtiMhatGlucDNRwH28/EB7Ta+J7uwo0KVNnJ1MFVWbJHhA2G3vKi7ccMajYUrWn/NrkK5B5sw1VWz1AAx9BMDtxQ7+4t7ChzpIEUdByyT5BUAJnoLnWoZdC1VXA14PdMwGoMAeYnP9nKdBLl0okVapQ1Lm4O5bfCovkuok7eXWBT7Y3icMsEt6HhLAqCMZx/W5/wAzE/kzwi+uNWcnly9fSel/Fa4NW70Y2RQi7+mo/kmed0ODPWYBFJZm0KowWZjyAGZnVY3Mztfhlw/vuIW68wr9830pKWH/AFBPvLo7IWVl/wDvVKlartqo22AlM4Bw1Vt2I9Mc+U6rsVZWDVGPD6ta2ujSZVFbTVDIcE4DZzuqnYg+0kKN254xTbiNCk7Yp0qlEPy05ZwWLeXSdH2uuKdOpTuK7oKNBC9NMgtXuG+XA/wrgHPmR5b+I9tuH3VCu/6kHWxLaz8tTfd1PUTmq16zcyTjlkk4Et7H0JfdpOG8QtVFa4FIjDMuoLUVgMEAEHPXkJp9m+L0TZValBdFCjrp0h1K0kBLH1LEz5rpVjjO209g7E3QPALsAgFHrK3oG0Nk+zS5tg8n43X1uzZ5kn7kmY+kec1L2mCxHr7TRtuwt7VoC4pW7vTK6gwKZZf8Srqzj2mN71ccucRwR5x6tIjmMQajeZbSNQjkSPpI6uuZK2dVqKXXUoYFlyBqUHdckHGfpIVWBJIGBk4HkOglRJn2Aztufv8A+pBoVCIYAE9IFGKWyqxSpVEGPmREcQqSmTEZSMRI+JBIxF4wMkuJFMJocG4a9zWp0aQzUqtoUHYZ5kk9AACT9JQBmtwDirWlxSrpgtTYMB0IIIZT9QTLhrsO1vwxqWFutx36VBkK4ClNLNy05J1DP0mL2YoVK1xTo0tXeVSqAr/SuQWc+gAz7Tq+0Xabh/EVDPcXNq3NqOhqtItjGpQNgZTsO1lvYU2Wx7ypWddJuKwVdCZJ00qY5c+Z35TfTnXS/FDtFSoU6dhRbIpKveYOeQwFPr195Q+GnbG0sre4as7d87gIoUnKIngGeXzFp5xfcTdiSW1FsFiQpJO/XHrKNW8LdFHLkoHJcdJPpY3OI8W76uahchmY1MjmrZLAj1zibNz8T+IPT0d+RtgsqqrkcvmAz7icNQr6SDgHBB39JrVu09ZqTUsgK2c7DOlm1FQfLO8UgtLjDFvHUfDMusgnJGfETvucZnqvwXrUzdXgps7KEp92XwGKa25gbA8p4cpM9C+DXFhQ4gqscLXRqP8AuOGT8qR7xmkE+IVzi8uQSc983Pyxt/abnwTt0etXq+EvSpeBeoL7ax7Aj3MpfGPhBS8apjw1lVwfUDSw+4H3mV8N+0IsLoO4/hvSxUxz06shh54I5epl31GFxu9ZqjszEksScnqTvA8N4sbeolZPnpEVFPXw7kfQjI956tx7sPY3pe4tbuigqeIhiCgJ5kYIK/Qzh+0HAbWmiULZu/qF1pvX3Ad6x0IlNcnwg/fMbm+lx2nxwoq9K1rj+oFfYgMv7meJVTPZ/jbdoq21tn+WNTD0xpH4E8XuCMnHLO30k5LglC50jlO4+HHamlQerbV200LtSjOeVKrghKjehzgnppE87Jj6pM1Y63tBwp7StprZUlso+AaVRf6XRvlYHn6TvPhYz2wubqs7LbLSVEZgVp1GDEjuejADbI239J5fwrtZd2q6aFzVpp0QNlB9EOQPYQHFe0VzcnNevVq/62JA+g5D2mriRc47TFSrUqKRhndgPqczCBI3HnJU7thsDBF5ndq4dsk+ZJ/MiaZ325HB+slriU5z95FQkcybSBgNmKKKVEQI+IsyUKk1LAG4ORnbfHofWRAh7Kg1SoqKMs5CqMgZJ5bnYRXFEozKdipKncHcHB3HOQBj5iIihUxChl8unn185XzJFpBYUr5H7+kgXMCGizKgpeQ1RpEyKIrRZgxJSggaWbW4KMGU4ZSGUjmCpyCPfErJT/t+Y5XBxDL3nhnFqPHrIW9V0p3tMeEn+pgMakzzVuoHKeW9pOzlzaNproUA2DH+Wd9tL8j9Jz1vcsjAqSCORBwR9D0ndcG+JN6iFGrlgAAO8VaucnkSwz+Zq1nxxqBtQUeJjgBVOpmJ5AAbmd32Z4YvDit7fDS6DVbWjH+K1THhqVV/oVckgHfP0gOJ/EW8CYSolMt83dUqdNsf6gMzhr3iFSqxZ2LMeZJyT7x1h6vdo+NPdVnrVDlnOT5DyA9OUxqjZiMiZndreZEYjHAMRMCMbMIlMnOOgyfpBZgKPGjwHX1kkqYJg46rmAmaRJhDS2zmM1LeVE6bpjxBifQjEeD7gxSQBksyMeUSBjsZEGPCnzHzGj6pBNUJ2iCSGqMGgqzRVcjfO249YWmoxyHysPfpKQMn3hhE3bJ+0g0iTGzCrFJ1CsCoJPynkVPtz95ByOkii5BPlvDGzbflsoc/Q/8AuAXUNPrgSux5xnUjn1APsZEQRIND0bjSrD/EVOfLSSf7ysRFvBqxXrlzk9BIPRZW0kYO2x9dxBAxazAI674H0H1iqrhiCMYJBHPcQeqJ3zICozaGx8uQW+u+P7xicZyMGQVyAR0OD9oQXRDBuoOd9/TlKiOkjfBGR5EZHn9Iz18qq4Hh1Y23Oo53PWWq98SWwzMCpUZ8j0x05ShAUUJUp4xvIaefpCmAmlb0qYYAttp8RYf1Y3Ax0zMyFRCTjz84FsW+rUwOACNsE5z+0jfUwpA31Y3HQZ5Y9oJC2++Btn1gqlQsckyoh3hii1xQHFufD/m5SDpjYy4Kg0rzyNllSpnO8IjiOBHMQEKdUyQPOMUx7QtH5l+sncUsajkbtCK8UWIgsKUlmE7sYjaYA8xoQmDJgGtqmDuARtkHkcGaDXaDO2c4BIyPDt4R5cucyRHJkFi5qgkY5AAD6CBBkcxxCjK/zfSFVxlfoMyrqi1QLKINPT58SVZArsNtpTDRy8IMH25CSLjAOJWzHL7QLgoqSPUSBoDf0lfWdvSLvT94Oxzbj1jNaev4gO9Mmbg+ftAY0vI5i7kyKNJCrAi1IjmDGLGSapJ16wIUAchg+pyd4AdUYR9UYmVTYiizFASvjHpGdsnMnWoFSVPMHBkCIQtUmj4z6jH5ken94wgTR8EHyMLcODnHU5lePCH6QgPKCzJk8oB25e8hJnlIZgDkYiI0KcGNmKSAgMJNV2JjqBmOsgjoi0w5OYImBALmNDURz+kgVxtAhHxHPSPiFI0z5HEgVMOKxxjoZE1M+whAlQybUG8oWlW3GfI/tD29bwmBQ0HyjpTyZdWt4efPbeRHLpncZlFY0T6QZUwjHG0bGYAyIsGF0EjbzkCdxAhiKGZYpSh13JYkkk+cGTFFLvqYRiEUUiniiihChBFFAtn5P9x/aV4opECjRRQ0dpLyiigOvOJo0UImTtGiikaP5xid4opUKP0MUULpPyEYRRQyhLA+QfUxooVF+UetFFCA+cn0EUUCXT3MaqNhFFKJLFFFA//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E">
              <a:latin typeface="Calibri" pitchFamily="34" charset="0"/>
            </a:endParaRPr>
          </a:p>
        </p:txBody>
      </p:sp>
      <p:pic>
        <p:nvPicPr>
          <p:cNvPr id="28682" name="Picture 18" descr="https://encrypted-tbn2.gstatic.com/images?q=tbn:ANd9GcS-c4USYmzP8C7MzHmRAREIv3O5-NruKVDsZVGFw77IoYDj7yF7"/>
          <p:cNvPicPr>
            <a:picLocks noChangeAspect="1" noChangeArrowheads="1"/>
          </p:cNvPicPr>
          <p:nvPr/>
        </p:nvPicPr>
        <p:blipFill>
          <a:blip r:embed="rId4"/>
          <a:srcRect/>
          <a:stretch>
            <a:fillRect/>
          </a:stretch>
        </p:blipFill>
        <p:spPr bwMode="auto">
          <a:xfrm>
            <a:off x="4572000" y="3714750"/>
            <a:ext cx="4143375" cy="291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306</Words>
  <Application>Microsoft Office PowerPoint</Application>
  <PresentationFormat>On-screen Show (4:3)</PresentationFormat>
  <Paragraphs>24</Paragraphs>
  <Slides>8</Slides>
  <Notes>8</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8</vt:i4>
      </vt:variant>
    </vt:vector>
  </HeadingPairs>
  <TitlesOfParts>
    <vt:vector size="11" baseType="lpstr">
      <vt:lpstr>Arial</vt:lpstr>
      <vt:lpstr>Calibri</vt:lpstr>
      <vt:lpstr>Office Theme</vt:lpstr>
      <vt:lpstr>   WORD WAR 1</vt:lpstr>
      <vt:lpstr>The trenches</vt:lpstr>
      <vt:lpstr> Here is what some trenches looked like!</vt:lpstr>
      <vt:lpstr>Injuries</vt:lpstr>
      <vt:lpstr>A woman’s life during war</vt:lpstr>
      <vt:lpstr>Food</vt:lpstr>
      <vt:lpstr>Clothes</vt:lpstr>
      <vt:lpstr>That’s my slide show about   WORLD WAR 1 by Rachel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 war 1</dc:title>
  <dc:creator>Guest</dc:creator>
  <cp:lastModifiedBy>ADMIN</cp:lastModifiedBy>
  <cp:revision>17</cp:revision>
  <dcterms:created xsi:type="dcterms:W3CDTF">2013-03-21T13:31:03Z</dcterms:created>
  <dcterms:modified xsi:type="dcterms:W3CDTF">2013-05-07T23:14:14Z</dcterms:modified>
</cp:coreProperties>
</file>